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notesMasterIdLst>
    <p:notesMasterId r:id="rId17"/>
  </p:notesMasterIdLst>
  <p:sldIdLst>
    <p:sldId id="262" r:id="rId2"/>
    <p:sldId id="264" r:id="rId3"/>
    <p:sldId id="265" r:id="rId4"/>
    <p:sldId id="266" r:id="rId5"/>
    <p:sldId id="267" r:id="rId6"/>
    <p:sldId id="268" r:id="rId7"/>
    <p:sldId id="269" r:id="rId8"/>
    <p:sldId id="270" r:id="rId9"/>
    <p:sldId id="271" r:id="rId10"/>
    <p:sldId id="272" r:id="rId11"/>
    <p:sldId id="273" r:id="rId12"/>
    <p:sldId id="277" r:id="rId13"/>
    <p:sldId id="274" r:id="rId14"/>
    <p:sldId id="275" r:id="rId15"/>
    <p:sldId id="276" r:id="rId16"/>
  </p:sldIdLst>
  <p:sldSz cx="9144000" cy="457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5FFFF"/>
    <a:srgbClr val="00D6FF"/>
    <a:srgbClr val="A7FEFF"/>
    <a:srgbClr val="FF7E79"/>
    <a:srgbClr val="73FEFF"/>
    <a:srgbClr val="D5FC79"/>
    <a:srgbClr val="A8D379"/>
    <a:srgbClr val="00D279"/>
    <a:srgbClr val="D5FED6"/>
    <a:srgbClr val="FFD5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859"/>
    <p:restoredTop sz="94685"/>
  </p:normalViewPr>
  <p:slideViewPr>
    <p:cSldViewPr snapToGrid="0" snapToObjects="1">
      <p:cViewPr varScale="1">
        <p:scale>
          <a:sx n="175" d="100"/>
          <a:sy n="175" d="100"/>
        </p:scale>
        <p:origin x="168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3.png>
</file>

<file path=ppt/media/image14.png>
</file>

<file path=ppt/media/image15.png>
</file>

<file path=ppt/media/image16.png>
</file>

<file path=ppt/media/image18.png>
</file>

<file path=ppt/media/image2.png>
</file>

<file path=ppt/media/image27.png>
</file>

<file path=ppt/media/image28.png>
</file>

<file path=ppt/media/image3.png>
</file>

<file path=ppt/media/image5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332C5A-B933-354A-8B3F-E96A7B44DAB2}" type="datetimeFigureOut">
              <a:rPr lang="en-US" smtClean="0"/>
              <a:t>5/12/25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42900" y="1143000"/>
            <a:ext cx="61722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B24643-D15D-4D4B-B871-BE22FD390B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645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AI4Science workshop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24643-D15D-4D4B-B871-BE22FD390BB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0808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24643-D15D-4D4B-B871-BE22FD390BB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909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SphereNet</a:t>
            </a:r>
            <a:r>
              <a:rPr lang="en-US" dirty="0"/>
              <a:t>, ICLR 2022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24643-D15D-4D4B-B871-BE22FD390BB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3478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GraphFM</a:t>
            </a:r>
            <a:r>
              <a:rPr lang="en-US" dirty="0"/>
              <a:t>, ICML 2022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24643-D15D-4D4B-B871-BE22FD390BB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5510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ComENet</a:t>
            </a:r>
            <a:r>
              <a:rPr lang="en-US" dirty="0"/>
              <a:t>, </a:t>
            </a:r>
            <a:r>
              <a:rPr lang="en-US" dirty="0" err="1"/>
              <a:t>NeurIPS</a:t>
            </a:r>
            <a:r>
              <a:rPr lang="en-US" dirty="0"/>
              <a:t> 2023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24643-D15D-4D4B-B871-BE22FD390BB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1837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GOOD, </a:t>
            </a:r>
            <a:r>
              <a:rPr lang="en-US" dirty="0" err="1"/>
              <a:t>NeurIPS</a:t>
            </a:r>
            <a:r>
              <a:rPr lang="en-US" dirty="0"/>
              <a:t> benchmark 2023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24643-D15D-4D4B-B871-BE22FD390BB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9663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ProNet</a:t>
            </a:r>
            <a:r>
              <a:rPr lang="en-US" dirty="0"/>
              <a:t>, ICLR 2023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24643-D15D-4D4B-B871-BE22FD390BB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2740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LEFTNet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24643-D15D-4D4B-B871-BE22FD390BB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1589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LatentDiff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24643-D15D-4D4B-B871-BE22FD390BB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0545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748242"/>
            <a:ext cx="6858000" cy="1591733"/>
          </a:xfrm>
        </p:spPr>
        <p:txBody>
          <a:bodyPr anchor="b"/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401359"/>
            <a:ext cx="6858000" cy="1103841"/>
          </a:xfrm>
        </p:spPr>
        <p:txBody>
          <a:bodyPr/>
          <a:lstStyle>
            <a:lvl1pPr marL="0" indent="0" algn="ctr">
              <a:buNone/>
              <a:defRPr sz="1600"/>
            </a:lvl1pPr>
            <a:lvl2pPr marL="304815" indent="0" algn="ctr">
              <a:buNone/>
              <a:defRPr sz="1333"/>
            </a:lvl2pPr>
            <a:lvl3pPr marL="609630" indent="0" algn="ctr">
              <a:buNone/>
              <a:defRPr sz="1200"/>
            </a:lvl3pPr>
            <a:lvl4pPr marL="914446" indent="0" algn="ctr">
              <a:buNone/>
              <a:defRPr sz="1067"/>
            </a:lvl4pPr>
            <a:lvl5pPr marL="1219261" indent="0" algn="ctr">
              <a:buNone/>
              <a:defRPr sz="1067"/>
            </a:lvl5pPr>
            <a:lvl6pPr marL="1524076" indent="0" algn="ctr">
              <a:buNone/>
              <a:defRPr sz="1067"/>
            </a:lvl6pPr>
            <a:lvl7pPr marL="1828891" indent="0" algn="ctr">
              <a:buNone/>
              <a:defRPr sz="1067"/>
            </a:lvl7pPr>
            <a:lvl8pPr marL="2133707" indent="0" algn="ctr">
              <a:buNone/>
              <a:defRPr sz="1067"/>
            </a:lvl8pPr>
            <a:lvl9pPr marL="2438522" indent="0" algn="ctr">
              <a:buNone/>
              <a:defRPr sz="106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9B0A3-71A1-7A44-8388-4F6EAFECB6C8}" type="datetimeFigureOut">
              <a:rPr lang="en-US" smtClean="0"/>
              <a:t>5/12/25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4451B-343A-2446-BB8B-ED7D7276DE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0986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9B0A3-71A1-7A44-8388-4F6EAFECB6C8}" type="datetimeFigureOut">
              <a:rPr lang="en-US" smtClean="0"/>
              <a:t>5/12/25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4451B-343A-2446-BB8B-ED7D7276DE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9481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43417"/>
            <a:ext cx="1971675" cy="387455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43417"/>
            <a:ext cx="5800725" cy="387455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9B0A3-71A1-7A44-8388-4F6EAFECB6C8}" type="datetimeFigureOut">
              <a:rPr lang="en-US" smtClean="0"/>
              <a:t>5/12/25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4451B-343A-2446-BB8B-ED7D7276DE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4628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9B0A3-71A1-7A44-8388-4F6EAFECB6C8}" type="datetimeFigureOut">
              <a:rPr lang="en-US" smtClean="0"/>
              <a:t>5/12/25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4451B-343A-2446-BB8B-ED7D7276DE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0344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139826"/>
            <a:ext cx="7886700" cy="1901825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059642"/>
            <a:ext cx="7886700" cy="1000125"/>
          </a:xfrm>
        </p:spPr>
        <p:txBody>
          <a:bodyPr/>
          <a:lstStyle>
            <a:lvl1pPr marL="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1pPr>
            <a:lvl2pPr marL="304815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2pPr>
            <a:lvl3pPr marL="60963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914446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4pPr>
            <a:lvl5pPr marL="1219261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5pPr>
            <a:lvl6pPr marL="1524076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6pPr>
            <a:lvl7pPr marL="1828891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7pPr>
            <a:lvl8pPr marL="2133707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8pPr>
            <a:lvl9pPr marL="2438522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9B0A3-71A1-7A44-8388-4F6EAFECB6C8}" type="datetimeFigureOut">
              <a:rPr lang="en-US" smtClean="0"/>
              <a:t>5/12/25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4451B-343A-2446-BB8B-ED7D7276DE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0943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217083"/>
            <a:ext cx="3886200" cy="29008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217083"/>
            <a:ext cx="3886200" cy="29008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9B0A3-71A1-7A44-8388-4F6EAFECB6C8}" type="datetimeFigureOut">
              <a:rPr lang="en-US" smtClean="0"/>
              <a:t>5/12/25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4451B-343A-2446-BB8B-ED7D7276DE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7846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43417"/>
            <a:ext cx="7886700" cy="88370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120775"/>
            <a:ext cx="3868340" cy="549275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670050"/>
            <a:ext cx="3868340" cy="24563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120775"/>
            <a:ext cx="3887391" cy="549275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670050"/>
            <a:ext cx="3887391" cy="24563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9B0A3-71A1-7A44-8388-4F6EAFECB6C8}" type="datetimeFigureOut">
              <a:rPr lang="en-US" smtClean="0"/>
              <a:t>5/12/25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4451B-343A-2446-BB8B-ED7D7276DE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6897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9B0A3-71A1-7A44-8388-4F6EAFECB6C8}" type="datetimeFigureOut">
              <a:rPr lang="en-US" smtClean="0"/>
              <a:t>5/12/25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4451B-343A-2446-BB8B-ED7D7276DE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313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9B0A3-71A1-7A44-8388-4F6EAFECB6C8}" type="datetimeFigureOut">
              <a:rPr lang="en-US" smtClean="0"/>
              <a:t>5/12/25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4451B-343A-2446-BB8B-ED7D7276DE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5405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04800"/>
            <a:ext cx="2949178" cy="1066800"/>
          </a:xfrm>
        </p:spPr>
        <p:txBody>
          <a:bodyPr anchor="b"/>
          <a:lstStyle>
            <a:lvl1pPr>
              <a:defRPr sz="213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658284"/>
            <a:ext cx="4629150" cy="3249083"/>
          </a:xfrm>
        </p:spPr>
        <p:txBody>
          <a:bodyPr/>
          <a:lstStyle>
            <a:lvl1pPr>
              <a:defRPr sz="2133"/>
            </a:lvl1pPr>
            <a:lvl2pPr>
              <a:defRPr sz="1867"/>
            </a:lvl2pPr>
            <a:lvl3pPr>
              <a:defRPr sz="1600"/>
            </a:lvl3pPr>
            <a:lvl4pPr>
              <a:defRPr sz="1333"/>
            </a:lvl4pPr>
            <a:lvl5pPr>
              <a:defRPr sz="1333"/>
            </a:lvl5pPr>
            <a:lvl6pPr>
              <a:defRPr sz="1333"/>
            </a:lvl6pPr>
            <a:lvl7pPr>
              <a:defRPr sz="1333"/>
            </a:lvl7pPr>
            <a:lvl8pPr>
              <a:defRPr sz="1333"/>
            </a:lvl8pPr>
            <a:lvl9pPr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371600"/>
            <a:ext cx="2949178" cy="2541059"/>
          </a:xfrm>
        </p:spPr>
        <p:txBody>
          <a:bodyPr/>
          <a:lstStyle>
            <a:lvl1pPr marL="0" indent="0">
              <a:buNone/>
              <a:defRPr sz="1067"/>
            </a:lvl1pPr>
            <a:lvl2pPr marL="304815" indent="0">
              <a:buNone/>
              <a:defRPr sz="933"/>
            </a:lvl2pPr>
            <a:lvl3pPr marL="609630" indent="0">
              <a:buNone/>
              <a:defRPr sz="800"/>
            </a:lvl3pPr>
            <a:lvl4pPr marL="914446" indent="0">
              <a:buNone/>
              <a:defRPr sz="667"/>
            </a:lvl4pPr>
            <a:lvl5pPr marL="1219261" indent="0">
              <a:buNone/>
              <a:defRPr sz="667"/>
            </a:lvl5pPr>
            <a:lvl6pPr marL="1524076" indent="0">
              <a:buNone/>
              <a:defRPr sz="667"/>
            </a:lvl6pPr>
            <a:lvl7pPr marL="1828891" indent="0">
              <a:buNone/>
              <a:defRPr sz="667"/>
            </a:lvl7pPr>
            <a:lvl8pPr marL="2133707" indent="0">
              <a:buNone/>
              <a:defRPr sz="667"/>
            </a:lvl8pPr>
            <a:lvl9pPr marL="2438522" indent="0">
              <a:buNone/>
              <a:defRPr sz="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9B0A3-71A1-7A44-8388-4F6EAFECB6C8}" type="datetimeFigureOut">
              <a:rPr lang="en-US" smtClean="0"/>
              <a:t>5/12/25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4451B-343A-2446-BB8B-ED7D7276DE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5894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04800"/>
            <a:ext cx="2949178" cy="1066800"/>
          </a:xfrm>
        </p:spPr>
        <p:txBody>
          <a:bodyPr anchor="b"/>
          <a:lstStyle>
            <a:lvl1pPr>
              <a:defRPr sz="213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658284"/>
            <a:ext cx="4629150" cy="3249083"/>
          </a:xfrm>
        </p:spPr>
        <p:txBody>
          <a:bodyPr anchor="t"/>
          <a:lstStyle>
            <a:lvl1pPr marL="0" indent="0">
              <a:buNone/>
              <a:defRPr sz="2133"/>
            </a:lvl1pPr>
            <a:lvl2pPr marL="304815" indent="0">
              <a:buNone/>
              <a:defRPr sz="1867"/>
            </a:lvl2pPr>
            <a:lvl3pPr marL="609630" indent="0">
              <a:buNone/>
              <a:defRPr sz="1600"/>
            </a:lvl3pPr>
            <a:lvl4pPr marL="914446" indent="0">
              <a:buNone/>
              <a:defRPr sz="1333"/>
            </a:lvl4pPr>
            <a:lvl5pPr marL="1219261" indent="0">
              <a:buNone/>
              <a:defRPr sz="1333"/>
            </a:lvl5pPr>
            <a:lvl6pPr marL="1524076" indent="0">
              <a:buNone/>
              <a:defRPr sz="1333"/>
            </a:lvl6pPr>
            <a:lvl7pPr marL="1828891" indent="0">
              <a:buNone/>
              <a:defRPr sz="1333"/>
            </a:lvl7pPr>
            <a:lvl8pPr marL="2133707" indent="0">
              <a:buNone/>
              <a:defRPr sz="1333"/>
            </a:lvl8pPr>
            <a:lvl9pPr marL="2438522" indent="0">
              <a:buNone/>
              <a:defRPr sz="133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371600"/>
            <a:ext cx="2949178" cy="2541059"/>
          </a:xfrm>
        </p:spPr>
        <p:txBody>
          <a:bodyPr/>
          <a:lstStyle>
            <a:lvl1pPr marL="0" indent="0">
              <a:buNone/>
              <a:defRPr sz="1067"/>
            </a:lvl1pPr>
            <a:lvl2pPr marL="304815" indent="0">
              <a:buNone/>
              <a:defRPr sz="933"/>
            </a:lvl2pPr>
            <a:lvl3pPr marL="609630" indent="0">
              <a:buNone/>
              <a:defRPr sz="800"/>
            </a:lvl3pPr>
            <a:lvl4pPr marL="914446" indent="0">
              <a:buNone/>
              <a:defRPr sz="667"/>
            </a:lvl4pPr>
            <a:lvl5pPr marL="1219261" indent="0">
              <a:buNone/>
              <a:defRPr sz="667"/>
            </a:lvl5pPr>
            <a:lvl6pPr marL="1524076" indent="0">
              <a:buNone/>
              <a:defRPr sz="667"/>
            </a:lvl6pPr>
            <a:lvl7pPr marL="1828891" indent="0">
              <a:buNone/>
              <a:defRPr sz="667"/>
            </a:lvl7pPr>
            <a:lvl8pPr marL="2133707" indent="0">
              <a:buNone/>
              <a:defRPr sz="667"/>
            </a:lvl8pPr>
            <a:lvl9pPr marL="2438522" indent="0">
              <a:buNone/>
              <a:defRPr sz="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9B0A3-71A1-7A44-8388-4F6EAFECB6C8}" type="datetimeFigureOut">
              <a:rPr lang="en-US" smtClean="0"/>
              <a:t>5/12/25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4451B-343A-2446-BB8B-ED7D7276DE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245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43417"/>
            <a:ext cx="7886700" cy="8837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217083"/>
            <a:ext cx="7886700" cy="29008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237567"/>
            <a:ext cx="205740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19B0A3-71A1-7A44-8388-4F6EAFECB6C8}" type="datetimeFigureOut">
              <a:rPr lang="en-US" smtClean="0"/>
              <a:t>5/12/25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237567"/>
            <a:ext cx="308610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237567"/>
            <a:ext cx="205740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D4451B-343A-2446-BB8B-ED7D7276DE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68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609630" rtl="0" eaLnBrk="1" latinLnBrk="0" hangingPunct="1">
        <a:lnSpc>
          <a:spcPct val="90000"/>
        </a:lnSpc>
        <a:spcBef>
          <a:spcPct val="0"/>
        </a:spcBef>
        <a:buNone/>
        <a:defRPr sz="293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2408" indent="-152408" algn="l" defTabSz="60963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1867" kern="1200">
          <a:solidFill>
            <a:schemeClr val="tx1"/>
          </a:solidFill>
          <a:latin typeface="+mn-lt"/>
          <a:ea typeface="+mn-ea"/>
          <a:cs typeface="+mn-cs"/>
        </a:defRPr>
      </a:lvl1pPr>
      <a:lvl2pPr marL="457223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62038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333" kern="1200">
          <a:solidFill>
            <a:schemeClr val="tx1"/>
          </a:solidFill>
          <a:latin typeface="+mn-lt"/>
          <a:ea typeface="+mn-ea"/>
          <a:cs typeface="+mn-cs"/>
        </a:defRPr>
      </a:lvl3pPr>
      <a:lvl4pPr marL="1066853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69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76484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981299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286114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590930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304815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0963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4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1926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52407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9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133707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438522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emf"/><Relationship Id="rId13" Type="http://schemas.openxmlformats.org/officeDocument/2006/relationships/image" Target="../media/image9.png"/><Relationship Id="rId18" Type="http://schemas.openxmlformats.org/officeDocument/2006/relationships/image" Target="../media/image12.emf"/><Relationship Id="rId3" Type="http://schemas.openxmlformats.org/officeDocument/2006/relationships/image" Target="../media/image2.png"/><Relationship Id="rId7" Type="http://schemas.openxmlformats.org/officeDocument/2006/relationships/image" Target="../media/image3.png"/><Relationship Id="rId12" Type="http://schemas.openxmlformats.org/officeDocument/2006/relationships/image" Target="../media/image7.emf"/><Relationship Id="rId17" Type="http://schemas.openxmlformats.org/officeDocument/2006/relationships/image" Target="../media/image11.emf"/><Relationship Id="rId2" Type="http://schemas.openxmlformats.org/officeDocument/2006/relationships/image" Target="../media/image1.png"/><Relationship Id="rId16" Type="http://schemas.openxmlformats.org/officeDocument/2006/relationships/image" Target="../media/image10.emf"/><Relationship Id="rId20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6.emf"/><Relationship Id="rId5" Type="http://schemas.openxmlformats.org/officeDocument/2006/relationships/image" Target="../media/image2.emf"/><Relationship Id="rId15" Type="http://schemas.openxmlformats.org/officeDocument/2006/relationships/image" Target="../media/image9.emf"/><Relationship Id="rId10" Type="http://schemas.openxmlformats.org/officeDocument/2006/relationships/image" Target="../media/image5.emf"/><Relationship Id="rId19" Type="http://schemas.openxmlformats.org/officeDocument/2006/relationships/image" Target="../media/image15.png"/><Relationship Id="rId4" Type="http://schemas.openxmlformats.org/officeDocument/2006/relationships/image" Target="../media/image1.emf"/><Relationship Id="rId9" Type="http://schemas.openxmlformats.org/officeDocument/2006/relationships/image" Target="../media/image4.emf"/><Relationship Id="rId14" Type="http://schemas.openxmlformats.org/officeDocument/2006/relationships/image" Target="../media/image8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e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Rounded Rectangle 151">
            <a:extLst>
              <a:ext uri="{FF2B5EF4-FFF2-40B4-BE49-F238E27FC236}">
                <a16:creationId xmlns:a16="http://schemas.microsoft.com/office/drawing/2014/main" id="{E063EB84-BDD1-C94F-8AE8-02433EC9F20F}"/>
              </a:ext>
            </a:extLst>
          </p:cNvPr>
          <p:cNvSpPr/>
          <p:nvPr/>
        </p:nvSpPr>
        <p:spPr>
          <a:xfrm>
            <a:off x="833906" y="1287814"/>
            <a:ext cx="3353925" cy="235480"/>
          </a:xfrm>
          <a:prstGeom prst="roundRect">
            <a:avLst>
              <a:gd name="adj" fmla="val 5511"/>
            </a:avLst>
          </a:prstGeom>
          <a:solidFill>
            <a:srgbClr val="D5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Attention</a:t>
            </a:r>
            <a:r>
              <a:rPr 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5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Module</a:t>
            </a:r>
            <a:endParaRPr lang="en-US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35D5410-5646-2244-ABAA-D2D10E973A81}"/>
              </a:ext>
            </a:extLst>
          </p:cNvPr>
          <p:cNvSpPr/>
          <p:nvPr/>
        </p:nvSpPr>
        <p:spPr>
          <a:xfrm>
            <a:off x="897277" y="3620914"/>
            <a:ext cx="3284364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O=C4C=CC3=C(C1=C(C(O)=O)C=CC=C1)C2=C(C=C(O)C=C2)OC3=C4 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C7420AD-539E-6F4C-94ED-4DAB9E72695D}"/>
              </a:ext>
            </a:extLst>
          </p:cNvPr>
          <p:cNvCxnSpPr>
            <a:cxnSpLocks/>
          </p:cNvCxnSpPr>
          <p:nvPr/>
        </p:nvCxnSpPr>
        <p:spPr>
          <a:xfrm flipV="1">
            <a:off x="1034377" y="3445400"/>
            <a:ext cx="0" cy="21615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DAA636C-E248-EC47-83E2-39FE24CB8757}"/>
              </a:ext>
            </a:extLst>
          </p:cNvPr>
          <p:cNvCxnSpPr>
            <a:cxnSpLocks/>
          </p:cNvCxnSpPr>
          <p:nvPr/>
        </p:nvCxnSpPr>
        <p:spPr>
          <a:xfrm flipV="1">
            <a:off x="1172618" y="3467869"/>
            <a:ext cx="263773" cy="19369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930D4D5-3980-DD46-9317-0E9BCABBF1F1}"/>
              </a:ext>
            </a:extLst>
          </p:cNvPr>
          <p:cNvCxnSpPr>
            <a:cxnSpLocks/>
          </p:cNvCxnSpPr>
          <p:nvPr/>
        </p:nvCxnSpPr>
        <p:spPr>
          <a:xfrm flipV="1">
            <a:off x="1377896" y="3445394"/>
            <a:ext cx="472677" cy="21616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C70D822-BA44-344E-BB4A-1230F69C9450}"/>
              </a:ext>
            </a:extLst>
          </p:cNvPr>
          <p:cNvCxnSpPr>
            <a:cxnSpLocks/>
          </p:cNvCxnSpPr>
          <p:nvPr/>
        </p:nvCxnSpPr>
        <p:spPr>
          <a:xfrm flipH="1" flipV="1">
            <a:off x="3228191" y="3445395"/>
            <a:ext cx="461386" cy="212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58C4536-A06C-0942-9573-61738F54E95A}"/>
              </a:ext>
            </a:extLst>
          </p:cNvPr>
          <p:cNvCxnSpPr>
            <a:cxnSpLocks/>
          </p:cNvCxnSpPr>
          <p:nvPr/>
        </p:nvCxnSpPr>
        <p:spPr>
          <a:xfrm flipV="1">
            <a:off x="4012577" y="3445394"/>
            <a:ext cx="0" cy="21616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31FA348-AD26-2247-960A-A200D99185DF}"/>
              </a:ext>
            </a:extLst>
          </p:cNvPr>
          <p:cNvCxnSpPr>
            <a:cxnSpLocks/>
          </p:cNvCxnSpPr>
          <p:nvPr/>
        </p:nvCxnSpPr>
        <p:spPr>
          <a:xfrm flipH="1" flipV="1">
            <a:off x="3630292" y="3445394"/>
            <a:ext cx="244050" cy="21616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6AF36ECC-7252-054A-B70D-7B72A0C85C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2076905"/>
              </p:ext>
            </p:extLst>
          </p:nvPr>
        </p:nvGraphicFramePr>
        <p:xfrm>
          <a:off x="1057427" y="2885335"/>
          <a:ext cx="1190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000">
                  <a:extLst>
                    <a:ext uri="{9D8B030D-6E8A-4147-A177-3AD203B41FA5}">
                      <a16:colId xmlns:a16="http://schemas.microsoft.com/office/drawing/2014/main" val="22584037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711370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573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8676416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D4B2DBEA-8BBA-E147-A92D-6DDB57ACAF3A}"/>
                  </a:ext>
                </a:extLst>
              </p:cNvPr>
              <p:cNvSpPr txBox="1"/>
              <p:nvPr/>
            </p:nvSpPr>
            <p:spPr>
              <a:xfrm>
                <a:off x="2170862" y="2926516"/>
                <a:ext cx="602526" cy="19787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⋯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D4B2DBEA-8BBA-E147-A92D-6DDB57ACAF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70862" y="2926516"/>
                <a:ext cx="602526" cy="197875"/>
              </a:xfrm>
              <a:prstGeom prst="rect">
                <a:avLst/>
              </a:prstGeom>
              <a:blipFill>
                <a:blip r:embed="rId2"/>
                <a:stretch>
                  <a:fillRect b="-235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Oval 27">
            <a:extLst>
              <a:ext uri="{FF2B5EF4-FFF2-40B4-BE49-F238E27FC236}">
                <a16:creationId xmlns:a16="http://schemas.microsoft.com/office/drawing/2014/main" id="{DB7DFB71-E860-F44F-8E96-21A92430DAC8}"/>
              </a:ext>
            </a:extLst>
          </p:cNvPr>
          <p:cNvSpPr>
            <a:spLocks noChangeAspect="1"/>
          </p:cNvSpPr>
          <p:nvPr/>
        </p:nvSpPr>
        <p:spPr>
          <a:xfrm>
            <a:off x="946569" y="1747997"/>
            <a:ext cx="178583" cy="180000"/>
          </a:xfrm>
          <a:prstGeom prst="ellipse">
            <a:avLst/>
          </a:prstGeom>
          <a:solidFill>
            <a:srgbClr val="D5FE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F9638E1-D12F-834A-8B69-7E4761F2B7E6}"/>
              </a:ext>
            </a:extLst>
          </p:cNvPr>
          <p:cNvSpPr>
            <a:spLocks noChangeAspect="1"/>
          </p:cNvSpPr>
          <p:nvPr/>
        </p:nvSpPr>
        <p:spPr>
          <a:xfrm>
            <a:off x="1354030" y="1747997"/>
            <a:ext cx="178583" cy="180000"/>
          </a:xfrm>
          <a:prstGeom prst="ellipse">
            <a:avLst/>
          </a:prstGeom>
          <a:solidFill>
            <a:srgbClr val="D5FE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C4CF3B8E-D89B-4844-9282-C6DCA409C76B}"/>
              </a:ext>
            </a:extLst>
          </p:cNvPr>
          <p:cNvSpPr>
            <a:spLocks noChangeAspect="1"/>
          </p:cNvSpPr>
          <p:nvPr/>
        </p:nvSpPr>
        <p:spPr>
          <a:xfrm>
            <a:off x="1764896" y="1748083"/>
            <a:ext cx="178583" cy="180000"/>
          </a:xfrm>
          <a:prstGeom prst="ellipse">
            <a:avLst/>
          </a:prstGeom>
          <a:solidFill>
            <a:srgbClr val="D5FE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97850313-8C47-DA46-906F-362E5D33FC35}"/>
              </a:ext>
            </a:extLst>
          </p:cNvPr>
          <p:cNvSpPr>
            <a:spLocks noChangeAspect="1"/>
          </p:cNvSpPr>
          <p:nvPr/>
        </p:nvSpPr>
        <p:spPr>
          <a:xfrm>
            <a:off x="3085115" y="1747997"/>
            <a:ext cx="178583" cy="180000"/>
          </a:xfrm>
          <a:prstGeom prst="ellipse">
            <a:avLst/>
          </a:prstGeom>
          <a:solidFill>
            <a:srgbClr val="D5FE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E6B1DAF8-C034-0B46-8568-43B8D224ADD5}"/>
              </a:ext>
            </a:extLst>
          </p:cNvPr>
          <p:cNvSpPr>
            <a:spLocks noChangeAspect="1"/>
          </p:cNvSpPr>
          <p:nvPr/>
        </p:nvSpPr>
        <p:spPr>
          <a:xfrm>
            <a:off x="3492190" y="1745032"/>
            <a:ext cx="178583" cy="180000"/>
          </a:xfrm>
          <a:prstGeom prst="ellipse">
            <a:avLst/>
          </a:prstGeom>
          <a:solidFill>
            <a:srgbClr val="D5FE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F1CD998F-4738-154D-8CCE-12929F2B107F}"/>
              </a:ext>
            </a:extLst>
          </p:cNvPr>
          <p:cNvSpPr>
            <a:spLocks noChangeAspect="1"/>
          </p:cNvSpPr>
          <p:nvPr/>
        </p:nvSpPr>
        <p:spPr>
          <a:xfrm>
            <a:off x="3899626" y="1745032"/>
            <a:ext cx="178583" cy="180000"/>
          </a:xfrm>
          <a:prstGeom prst="ellipse">
            <a:avLst/>
          </a:prstGeom>
          <a:solidFill>
            <a:srgbClr val="D5FE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6F190089-E4A1-5C4A-9A65-C51A814138C6}"/>
              </a:ext>
            </a:extLst>
          </p:cNvPr>
          <p:cNvCxnSpPr>
            <a:cxnSpLocks/>
          </p:cNvCxnSpPr>
          <p:nvPr/>
        </p:nvCxnSpPr>
        <p:spPr>
          <a:xfrm>
            <a:off x="1128152" y="1805020"/>
            <a:ext cx="229889" cy="0"/>
          </a:xfrm>
          <a:prstGeom prst="straightConnector1">
            <a:avLst/>
          </a:prstGeom>
          <a:ln>
            <a:solidFill>
              <a:schemeClr val="tx1"/>
            </a:solidFill>
            <a:headEnd w="sm" len="med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2D5E5DCD-B04B-6846-A3E7-1AD965C8BB94}"/>
              </a:ext>
            </a:extLst>
          </p:cNvPr>
          <p:cNvCxnSpPr>
            <a:cxnSpLocks/>
          </p:cNvCxnSpPr>
          <p:nvPr/>
        </p:nvCxnSpPr>
        <p:spPr>
          <a:xfrm>
            <a:off x="1532613" y="1805563"/>
            <a:ext cx="229889" cy="0"/>
          </a:xfrm>
          <a:prstGeom prst="straightConnector1">
            <a:avLst/>
          </a:prstGeom>
          <a:ln>
            <a:solidFill>
              <a:schemeClr val="tx1"/>
            </a:solidFill>
            <a:headEnd w="sm" len="med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5A1E15B9-B8A5-EC4C-AD51-428E13ACE701}"/>
              </a:ext>
            </a:extLst>
          </p:cNvPr>
          <p:cNvCxnSpPr>
            <a:cxnSpLocks/>
          </p:cNvCxnSpPr>
          <p:nvPr/>
        </p:nvCxnSpPr>
        <p:spPr>
          <a:xfrm>
            <a:off x="3269052" y="1805020"/>
            <a:ext cx="229889" cy="0"/>
          </a:xfrm>
          <a:prstGeom prst="straightConnector1">
            <a:avLst/>
          </a:prstGeom>
          <a:ln>
            <a:solidFill>
              <a:schemeClr val="tx1"/>
            </a:solidFill>
            <a:headEnd w="sm" len="med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B1713E94-609C-5A48-864D-CFC5A141B302}"/>
              </a:ext>
            </a:extLst>
          </p:cNvPr>
          <p:cNvCxnSpPr>
            <a:cxnSpLocks/>
          </p:cNvCxnSpPr>
          <p:nvPr/>
        </p:nvCxnSpPr>
        <p:spPr>
          <a:xfrm>
            <a:off x="3670117" y="1805020"/>
            <a:ext cx="229889" cy="0"/>
          </a:xfrm>
          <a:prstGeom prst="straightConnector1">
            <a:avLst/>
          </a:prstGeom>
          <a:ln>
            <a:solidFill>
              <a:schemeClr val="tx1"/>
            </a:solidFill>
            <a:headEnd w="sm" len="med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84589C16-18C1-854B-9B60-42189D1DB56D}"/>
              </a:ext>
            </a:extLst>
          </p:cNvPr>
          <p:cNvCxnSpPr>
            <a:cxnSpLocks/>
          </p:cNvCxnSpPr>
          <p:nvPr/>
        </p:nvCxnSpPr>
        <p:spPr>
          <a:xfrm flipH="1">
            <a:off x="1106608" y="1897311"/>
            <a:ext cx="250644" cy="1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7E398A7C-3C0A-8542-8820-00C478F3427F}"/>
              </a:ext>
            </a:extLst>
          </p:cNvPr>
          <p:cNvCxnSpPr>
            <a:cxnSpLocks/>
          </p:cNvCxnSpPr>
          <p:nvPr/>
        </p:nvCxnSpPr>
        <p:spPr>
          <a:xfrm flipH="1">
            <a:off x="1521129" y="1897310"/>
            <a:ext cx="250644" cy="1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7E2471D5-22BD-F948-82FB-A4BD9D82B4A6}"/>
              </a:ext>
            </a:extLst>
          </p:cNvPr>
          <p:cNvCxnSpPr>
            <a:cxnSpLocks/>
          </p:cNvCxnSpPr>
          <p:nvPr/>
        </p:nvCxnSpPr>
        <p:spPr>
          <a:xfrm flipH="1">
            <a:off x="3249750" y="1897310"/>
            <a:ext cx="250644" cy="1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86F86800-5D32-B149-A81B-6C66896F81F4}"/>
              </a:ext>
            </a:extLst>
          </p:cNvPr>
          <p:cNvCxnSpPr>
            <a:cxnSpLocks/>
          </p:cNvCxnSpPr>
          <p:nvPr/>
        </p:nvCxnSpPr>
        <p:spPr>
          <a:xfrm flipH="1">
            <a:off x="3656825" y="1897310"/>
            <a:ext cx="250644" cy="1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B48D8E53-029C-AD41-9ED8-15C86E6BE5E4}"/>
              </a:ext>
            </a:extLst>
          </p:cNvPr>
          <p:cNvCxnSpPr>
            <a:cxnSpLocks/>
            <a:endCxn id="284" idx="2"/>
          </p:cNvCxnSpPr>
          <p:nvPr/>
        </p:nvCxnSpPr>
        <p:spPr>
          <a:xfrm flipH="1" flipV="1">
            <a:off x="1034382" y="2500779"/>
            <a:ext cx="1479" cy="134768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Arrow Connector 129">
            <a:extLst>
              <a:ext uri="{FF2B5EF4-FFF2-40B4-BE49-F238E27FC236}">
                <a16:creationId xmlns:a16="http://schemas.microsoft.com/office/drawing/2014/main" id="{901D5C4B-3900-F242-9C04-1F20A501BA4A}"/>
              </a:ext>
            </a:extLst>
          </p:cNvPr>
          <p:cNvCxnSpPr>
            <a:cxnSpLocks/>
            <a:stCxn id="28" idx="0"/>
          </p:cNvCxnSpPr>
          <p:nvPr/>
        </p:nvCxnSpPr>
        <p:spPr>
          <a:xfrm flipH="1" flipV="1">
            <a:off x="1033364" y="1518099"/>
            <a:ext cx="2492" cy="229898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48B2945D-DDA7-E249-805D-C7454825B4C1}"/>
              </a:ext>
            </a:extLst>
          </p:cNvPr>
          <p:cNvCxnSpPr>
            <a:cxnSpLocks/>
            <a:stCxn id="29" idx="0"/>
          </p:cNvCxnSpPr>
          <p:nvPr/>
        </p:nvCxnSpPr>
        <p:spPr>
          <a:xfrm flipV="1">
            <a:off x="1443317" y="1517507"/>
            <a:ext cx="3572" cy="230490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86C16AB1-A479-A04F-BDA6-6385BB1CD3D3}"/>
              </a:ext>
            </a:extLst>
          </p:cNvPr>
          <p:cNvCxnSpPr>
            <a:cxnSpLocks/>
            <a:stCxn id="30" idx="0"/>
          </p:cNvCxnSpPr>
          <p:nvPr/>
        </p:nvCxnSpPr>
        <p:spPr>
          <a:xfrm flipV="1">
            <a:off x="1854183" y="1517507"/>
            <a:ext cx="0" cy="230576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E08AF434-1CDC-0A4B-AF03-20D60055AEAD}"/>
              </a:ext>
            </a:extLst>
          </p:cNvPr>
          <p:cNvCxnSpPr>
            <a:cxnSpLocks/>
            <a:stCxn id="31" idx="0"/>
          </p:cNvCxnSpPr>
          <p:nvPr/>
        </p:nvCxnSpPr>
        <p:spPr>
          <a:xfrm flipH="1" flipV="1">
            <a:off x="3174406" y="1533417"/>
            <a:ext cx="1" cy="214580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2B4079A3-FA07-7641-A165-E8B00AAA2CC6}"/>
              </a:ext>
            </a:extLst>
          </p:cNvPr>
          <p:cNvCxnSpPr>
            <a:cxnSpLocks/>
            <a:stCxn id="32" idx="0"/>
          </p:cNvCxnSpPr>
          <p:nvPr/>
        </p:nvCxnSpPr>
        <p:spPr>
          <a:xfrm flipV="1">
            <a:off x="3581482" y="1533642"/>
            <a:ext cx="2093" cy="211390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E2D7B4B0-C277-7B45-AEB3-8A0F0B237D2A}"/>
              </a:ext>
            </a:extLst>
          </p:cNvPr>
          <p:cNvCxnSpPr>
            <a:cxnSpLocks/>
            <a:stCxn id="33" idx="0"/>
          </p:cNvCxnSpPr>
          <p:nvPr/>
        </p:nvCxnSpPr>
        <p:spPr>
          <a:xfrm flipV="1">
            <a:off x="3988913" y="1528224"/>
            <a:ext cx="1398" cy="216813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Arrow Connector 153">
            <a:extLst>
              <a:ext uri="{FF2B5EF4-FFF2-40B4-BE49-F238E27FC236}">
                <a16:creationId xmlns:a16="http://schemas.microsoft.com/office/drawing/2014/main" id="{C3F7812F-54B6-E94D-B68F-455E5100BC8F}"/>
              </a:ext>
            </a:extLst>
          </p:cNvPr>
          <p:cNvCxnSpPr>
            <a:cxnSpLocks/>
          </p:cNvCxnSpPr>
          <p:nvPr/>
        </p:nvCxnSpPr>
        <p:spPr>
          <a:xfrm>
            <a:off x="1947889" y="1808832"/>
            <a:ext cx="229889" cy="0"/>
          </a:xfrm>
          <a:prstGeom prst="straightConnector1">
            <a:avLst/>
          </a:prstGeom>
          <a:ln>
            <a:solidFill>
              <a:schemeClr val="tx1"/>
            </a:solidFill>
            <a:headEnd w="sm" len="med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Arrow Connector 154">
            <a:extLst>
              <a:ext uri="{FF2B5EF4-FFF2-40B4-BE49-F238E27FC236}">
                <a16:creationId xmlns:a16="http://schemas.microsoft.com/office/drawing/2014/main" id="{3AAD694C-73DE-304A-B27E-EF73ADBA50E7}"/>
              </a:ext>
            </a:extLst>
          </p:cNvPr>
          <p:cNvCxnSpPr>
            <a:cxnSpLocks/>
          </p:cNvCxnSpPr>
          <p:nvPr/>
        </p:nvCxnSpPr>
        <p:spPr>
          <a:xfrm flipH="1">
            <a:off x="1936405" y="1900579"/>
            <a:ext cx="250644" cy="1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Arrow Connector 155">
            <a:extLst>
              <a:ext uri="{FF2B5EF4-FFF2-40B4-BE49-F238E27FC236}">
                <a16:creationId xmlns:a16="http://schemas.microsoft.com/office/drawing/2014/main" id="{F7064777-6F8A-9346-BB14-437BB3C80EBF}"/>
              </a:ext>
            </a:extLst>
          </p:cNvPr>
          <p:cNvCxnSpPr>
            <a:cxnSpLocks/>
          </p:cNvCxnSpPr>
          <p:nvPr/>
        </p:nvCxnSpPr>
        <p:spPr>
          <a:xfrm>
            <a:off x="2851698" y="1805563"/>
            <a:ext cx="229889" cy="0"/>
          </a:xfrm>
          <a:prstGeom prst="straightConnector1">
            <a:avLst/>
          </a:prstGeom>
          <a:ln>
            <a:solidFill>
              <a:schemeClr val="tx1"/>
            </a:solidFill>
            <a:headEnd w="sm" len="med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Arrow Connector 156">
            <a:extLst>
              <a:ext uri="{FF2B5EF4-FFF2-40B4-BE49-F238E27FC236}">
                <a16:creationId xmlns:a16="http://schemas.microsoft.com/office/drawing/2014/main" id="{03BE35DC-F86A-8743-A175-E1FC051FA448}"/>
              </a:ext>
            </a:extLst>
          </p:cNvPr>
          <p:cNvCxnSpPr>
            <a:cxnSpLocks/>
          </p:cNvCxnSpPr>
          <p:nvPr/>
        </p:nvCxnSpPr>
        <p:spPr>
          <a:xfrm flipH="1">
            <a:off x="2840214" y="1897310"/>
            <a:ext cx="250644" cy="1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58" name="TextBox 157">
                <a:extLst>
                  <a:ext uri="{FF2B5EF4-FFF2-40B4-BE49-F238E27FC236}">
                    <a16:creationId xmlns:a16="http://schemas.microsoft.com/office/drawing/2014/main" id="{15956050-CC12-B44C-A46F-0D39F8011973}"/>
                  </a:ext>
                </a:extLst>
              </p:cNvPr>
              <p:cNvSpPr txBox="1"/>
              <p:nvPr/>
            </p:nvSpPr>
            <p:spPr>
              <a:xfrm>
                <a:off x="2224273" y="1700208"/>
                <a:ext cx="504978" cy="19787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⋯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58" name="TextBox 157">
                <a:extLst>
                  <a:ext uri="{FF2B5EF4-FFF2-40B4-BE49-F238E27FC236}">
                    <a16:creationId xmlns:a16="http://schemas.microsoft.com/office/drawing/2014/main" id="{15956050-CC12-B44C-A46F-0D39F80119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24273" y="1700208"/>
                <a:ext cx="504978" cy="197875"/>
              </a:xfrm>
              <a:prstGeom prst="rect">
                <a:avLst/>
              </a:prstGeom>
              <a:blipFill>
                <a:blip r:embed="rId3"/>
                <a:stretch>
                  <a:fillRect b="-294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9" name="Rounded Rectangle 198">
            <a:extLst>
              <a:ext uri="{FF2B5EF4-FFF2-40B4-BE49-F238E27FC236}">
                <a16:creationId xmlns:a16="http://schemas.microsoft.com/office/drawing/2014/main" id="{C330B8BE-1426-5947-96CF-7A475A26A271}"/>
              </a:ext>
            </a:extLst>
          </p:cNvPr>
          <p:cNvSpPr/>
          <p:nvPr/>
        </p:nvSpPr>
        <p:spPr>
          <a:xfrm>
            <a:off x="3072673" y="620550"/>
            <a:ext cx="767839" cy="329381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Property Prediction</a:t>
            </a:r>
          </a:p>
        </p:txBody>
      </p:sp>
      <p:sp>
        <p:nvSpPr>
          <p:cNvPr id="200" name="TextBox 199">
            <a:extLst>
              <a:ext uri="{FF2B5EF4-FFF2-40B4-BE49-F238E27FC236}">
                <a16:creationId xmlns:a16="http://schemas.microsoft.com/office/drawing/2014/main" id="{3F4E3C52-270D-9C4A-A8F9-A2A7961461BD}"/>
              </a:ext>
            </a:extLst>
          </p:cNvPr>
          <p:cNvSpPr txBox="1"/>
          <p:nvPr/>
        </p:nvSpPr>
        <p:spPr>
          <a:xfrm>
            <a:off x="243837" y="1790293"/>
            <a:ext cx="63251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Bi-GRU</a:t>
            </a:r>
          </a:p>
        </p:txBody>
      </p:sp>
      <p:graphicFrame>
        <p:nvGraphicFramePr>
          <p:cNvPr id="325" name="Table 324">
            <a:extLst>
              <a:ext uri="{FF2B5EF4-FFF2-40B4-BE49-F238E27FC236}">
                <a16:creationId xmlns:a16="http://schemas.microsoft.com/office/drawing/2014/main" id="{A97966C0-A8FC-6642-89F6-BFC0E7D37B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4405413"/>
              </p:ext>
            </p:extLst>
          </p:nvPr>
        </p:nvGraphicFramePr>
        <p:xfrm>
          <a:off x="2457170" y="602106"/>
          <a:ext cx="1190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000">
                  <a:extLst>
                    <a:ext uri="{9D8B030D-6E8A-4147-A177-3AD203B41FA5}">
                      <a16:colId xmlns:a16="http://schemas.microsoft.com/office/drawing/2014/main" val="22584037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711370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573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8676416"/>
                  </a:ext>
                </a:extLst>
              </a:tr>
            </a:tbl>
          </a:graphicData>
        </a:graphic>
      </p:graphicFrame>
      <p:cxnSp>
        <p:nvCxnSpPr>
          <p:cNvPr id="340" name="Straight Arrow Connector 339">
            <a:extLst>
              <a:ext uri="{FF2B5EF4-FFF2-40B4-BE49-F238E27FC236}">
                <a16:creationId xmlns:a16="http://schemas.microsoft.com/office/drawing/2014/main" id="{8929BACF-7B9B-344D-B03D-22E81F1972A7}"/>
              </a:ext>
            </a:extLst>
          </p:cNvPr>
          <p:cNvCxnSpPr>
            <a:cxnSpLocks/>
            <a:stCxn id="325" idx="3"/>
            <a:endCxn id="199" idx="1"/>
          </p:cNvCxnSpPr>
          <p:nvPr/>
        </p:nvCxnSpPr>
        <p:spPr>
          <a:xfrm>
            <a:off x="2576170" y="784986"/>
            <a:ext cx="496502" cy="254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0" name="Picture 349">
            <a:extLst>
              <a:ext uri="{FF2B5EF4-FFF2-40B4-BE49-F238E27FC236}">
                <a16:creationId xmlns:a16="http://schemas.microsoft.com/office/drawing/2014/main" id="{101C5804-418F-3F49-8959-F56C9296D2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0118" y="707835"/>
            <a:ext cx="127484" cy="154802"/>
          </a:xfrm>
          <a:prstGeom prst="rect">
            <a:avLst/>
          </a:prstGeom>
        </p:spPr>
      </p:pic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1AC59F7F-0C8D-7644-BC10-D450CC3EE511}"/>
              </a:ext>
            </a:extLst>
          </p:cNvPr>
          <p:cNvCxnSpPr>
            <a:cxnSpLocks/>
            <a:stCxn id="87" idx="0"/>
            <a:endCxn id="325" idx="2"/>
          </p:cNvCxnSpPr>
          <p:nvPr/>
        </p:nvCxnSpPr>
        <p:spPr>
          <a:xfrm flipV="1">
            <a:off x="2513502" y="967866"/>
            <a:ext cx="3169" cy="76880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7" name="Picture 86">
            <a:extLst>
              <a:ext uri="{FF2B5EF4-FFF2-40B4-BE49-F238E27FC236}">
                <a16:creationId xmlns:a16="http://schemas.microsoft.com/office/drawing/2014/main" id="{442F14FE-F0AF-DE42-B41D-3A6E2153E1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48923" y="1044747"/>
            <a:ext cx="129157" cy="129157"/>
          </a:xfrm>
          <a:prstGeom prst="rect">
            <a:avLst/>
          </a:prstGeom>
        </p:spPr>
      </p:pic>
      <p:graphicFrame>
        <p:nvGraphicFramePr>
          <p:cNvPr id="151" name="Table 150">
            <a:extLst>
              <a:ext uri="{FF2B5EF4-FFF2-40B4-BE49-F238E27FC236}">
                <a16:creationId xmlns:a16="http://schemas.microsoft.com/office/drawing/2014/main" id="{B6DD9707-36E1-0A44-A6B2-3342C9C779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6624865"/>
              </p:ext>
            </p:extLst>
          </p:nvPr>
        </p:nvGraphicFramePr>
        <p:xfrm>
          <a:off x="895518" y="2891113"/>
          <a:ext cx="116840" cy="357918"/>
        </p:xfrm>
        <a:graphic>
          <a:graphicData uri="http://schemas.openxmlformats.org/drawingml/2006/table">
            <a:tbl>
              <a:tblPr/>
              <a:tblGrid>
                <a:gridCol w="116840">
                  <a:extLst>
                    <a:ext uri="{9D8B030D-6E8A-4147-A177-3AD203B41FA5}">
                      <a16:colId xmlns:a16="http://schemas.microsoft.com/office/drawing/2014/main" val="181033752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4680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3099301"/>
                  </a:ext>
                </a:extLst>
              </a:tr>
              <a:tr h="120539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9590781"/>
                  </a:ext>
                </a:extLst>
              </a:tr>
              <a:tr h="120539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mpd="sng">
                      <a:solidFill>
                        <a:schemeClr val="tx1"/>
                      </a:solidFill>
                      <a:prstDash val="sysDash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7711309"/>
                  </a:ext>
                </a:extLst>
              </a:tr>
            </a:tbl>
          </a:graphicData>
        </a:graphic>
      </p:graphicFrame>
      <p:pic>
        <p:nvPicPr>
          <p:cNvPr id="153" name="Picture 152">
            <a:extLst>
              <a:ext uri="{FF2B5EF4-FFF2-40B4-BE49-F238E27FC236}">
                <a16:creationId xmlns:a16="http://schemas.microsoft.com/office/drawing/2014/main" id="{442F14FE-F0AF-DE42-B41D-3A6E2153E1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7088" y="2604532"/>
            <a:ext cx="129157" cy="129157"/>
          </a:xfrm>
          <a:prstGeom prst="rect">
            <a:avLst/>
          </a:prstGeom>
        </p:spPr>
      </p:pic>
      <p:cxnSp>
        <p:nvCxnSpPr>
          <p:cNvPr id="159" name="Straight Arrow Connector 158">
            <a:extLst>
              <a:ext uri="{FF2B5EF4-FFF2-40B4-BE49-F238E27FC236}">
                <a16:creationId xmlns:a16="http://schemas.microsoft.com/office/drawing/2014/main" id="{ABF33625-EB53-BD4D-AAB9-64E34F81E85B}"/>
              </a:ext>
            </a:extLst>
          </p:cNvPr>
          <p:cNvCxnSpPr>
            <a:cxnSpLocks/>
          </p:cNvCxnSpPr>
          <p:nvPr/>
        </p:nvCxnSpPr>
        <p:spPr>
          <a:xfrm flipH="1" flipV="1">
            <a:off x="1042549" y="2709345"/>
            <a:ext cx="73287" cy="168688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Arrow Connector 159">
            <a:extLst>
              <a:ext uri="{FF2B5EF4-FFF2-40B4-BE49-F238E27FC236}">
                <a16:creationId xmlns:a16="http://schemas.microsoft.com/office/drawing/2014/main" id="{2D411C19-2A81-2046-ADFF-34EB48785918}"/>
              </a:ext>
            </a:extLst>
          </p:cNvPr>
          <p:cNvCxnSpPr>
            <a:cxnSpLocks/>
          </p:cNvCxnSpPr>
          <p:nvPr/>
        </p:nvCxnSpPr>
        <p:spPr>
          <a:xfrm flipV="1">
            <a:off x="960367" y="2710877"/>
            <a:ext cx="65143" cy="175323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14" name="Table 213">
            <a:extLst>
              <a:ext uri="{FF2B5EF4-FFF2-40B4-BE49-F238E27FC236}">
                <a16:creationId xmlns:a16="http://schemas.microsoft.com/office/drawing/2014/main" id="{6AF36ECC-7252-054A-B70D-7B72A0C85C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9799032"/>
              </p:ext>
            </p:extLst>
          </p:nvPr>
        </p:nvGraphicFramePr>
        <p:xfrm>
          <a:off x="1468460" y="2888928"/>
          <a:ext cx="1190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000">
                  <a:extLst>
                    <a:ext uri="{9D8B030D-6E8A-4147-A177-3AD203B41FA5}">
                      <a16:colId xmlns:a16="http://schemas.microsoft.com/office/drawing/2014/main" val="22584037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711370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573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8676416"/>
                  </a:ext>
                </a:extLst>
              </a:tr>
            </a:tbl>
          </a:graphicData>
        </a:graphic>
      </p:graphicFrame>
      <p:cxnSp>
        <p:nvCxnSpPr>
          <p:cNvPr id="215" name="Straight Arrow Connector 214">
            <a:extLst>
              <a:ext uri="{FF2B5EF4-FFF2-40B4-BE49-F238E27FC236}">
                <a16:creationId xmlns:a16="http://schemas.microsoft.com/office/drawing/2014/main" id="{B48D8E53-029C-AD41-9ED8-15C86E6BE5E4}"/>
              </a:ext>
            </a:extLst>
          </p:cNvPr>
          <p:cNvCxnSpPr>
            <a:cxnSpLocks/>
            <a:endCxn id="306" idx="2"/>
          </p:cNvCxnSpPr>
          <p:nvPr/>
        </p:nvCxnSpPr>
        <p:spPr>
          <a:xfrm flipH="1" flipV="1">
            <a:off x="1443043" y="2505764"/>
            <a:ext cx="3846" cy="133376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16" name="Table 215">
            <a:extLst>
              <a:ext uri="{FF2B5EF4-FFF2-40B4-BE49-F238E27FC236}">
                <a16:creationId xmlns:a16="http://schemas.microsoft.com/office/drawing/2014/main" id="{B6DD9707-36E1-0A44-A6B2-3342C9C779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6222287"/>
              </p:ext>
            </p:extLst>
          </p:nvPr>
        </p:nvGraphicFramePr>
        <p:xfrm>
          <a:off x="1306551" y="2894706"/>
          <a:ext cx="116840" cy="357918"/>
        </p:xfrm>
        <a:graphic>
          <a:graphicData uri="http://schemas.openxmlformats.org/drawingml/2006/table">
            <a:tbl>
              <a:tblPr/>
              <a:tblGrid>
                <a:gridCol w="116840">
                  <a:extLst>
                    <a:ext uri="{9D8B030D-6E8A-4147-A177-3AD203B41FA5}">
                      <a16:colId xmlns:a16="http://schemas.microsoft.com/office/drawing/2014/main" val="181033752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4680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3099301"/>
                  </a:ext>
                </a:extLst>
              </a:tr>
              <a:tr h="120539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9590781"/>
                  </a:ext>
                </a:extLst>
              </a:tr>
              <a:tr h="120539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mpd="sng">
                      <a:solidFill>
                        <a:schemeClr val="tx1"/>
                      </a:solidFill>
                      <a:prstDash val="sysDash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7711309"/>
                  </a:ext>
                </a:extLst>
              </a:tr>
            </a:tbl>
          </a:graphicData>
        </a:graphic>
      </p:graphicFrame>
      <p:pic>
        <p:nvPicPr>
          <p:cNvPr id="217" name="Picture 216">
            <a:extLst>
              <a:ext uri="{FF2B5EF4-FFF2-40B4-BE49-F238E27FC236}">
                <a16:creationId xmlns:a16="http://schemas.microsoft.com/office/drawing/2014/main" id="{442F14FE-F0AF-DE42-B41D-3A6E2153E1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4492" y="2608125"/>
            <a:ext cx="129157" cy="129157"/>
          </a:xfrm>
          <a:prstGeom prst="rect">
            <a:avLst/>
          </a:prstGeom>
        </p:spPr>
      </p:pic>
      <p:cxnSp>
        <p:nvCxnSpPr>
          <p:cNvPr id="221" name="Straight Arrow Connector 220">
            <a:extLst>
              <a:ext uri="{FF2B5EF4-FFF2-40B4-BE49-F238E27FC236}">
                <a16:creationId xmlns:a16="http://schemas.microsoft.com/office/drawing/2014/main" id="{ABF33625-EB53-BD4D-AAB9-64E34F81E85B}"/>
              </a:ext>
            </a:extLst>
          </p:cNvPr>
          <p:cNvCxnSpPr>
            <a:cxnSpLocks/>
          </p:cNvCxnSpPr>
          <p:nvPr/>
        </p:nvCxnSpPr>
        <p:spPr>
          <a:xfrm flipH="1" flipV="1">
            <a:off x="1453582" y="2712938"/>
            <a:ext cx="73287" cy="168688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5" name="Straight Arrow Connector 234">
            <a:extLst>
              <a:ext uri="{FF2B5EF4-FFF2-40B4-BE49-F238E27FC236}">
                <a16:creationId xmlns:a16="http://schemas.microsoft.com/office/drawing/2014/main" id="{2D411C19-2A81-2046-ADFF-34EB48785918}"/>
              </a:ext>
            </a:extLst>
          </p:cNvPr>
          <p:cNvCxnSpPr>
            <a:cxnSpLocks/>
          </p:cNvCxnSpPr>
          <p:nvPr/>
        </p:nvCxnSpPr>
        <p:spPr>
          <a:xfrm flipV="1">
            <a:off x="1371400" y="2714470"/>
            <a:ext cx="65143" cy="175323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36" name="Table 235">
            <a:extLst>
              <a:ext uri="{FF2B5EF4-FFF2-40B4-BE49-F238E27FC236}">
                <a16:creationId xmlns:a16="http://schemas.microsoft.com/office/drawing/2014/main" id="{6AF36ECC-7252-054A-B70D-7B72A0C85C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2151145"/>
              </p:ext>
            </p:extLst>
          </p:nvPr>
        </p:nvGraphicFramePr>
        <p:xfrm>
          <a:off x="1874056" y="2893736"/>
          <a:ext cx="1190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000">
                  <a:extLst>
                    <a:ext uri="{9D8B030D-6E8A-4147-A177-3AD203B41FA5}">
                      <a16:colId xmlns:a16="http://schemas.microsoft.com/office/drawing/2014/main" val="22584037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711370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573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8676416"/>
                  </a:ext>
                </a:extLst>
              </a:tr>
            </a:tbl>
          </a:graphicData>
        </a:graphic>
      </p:graphicFrame>
      <p:cxnSp>
        <p:nvCxnSpPr>
          <p:cNvPr id="237" name="Straight Arrow Connector 236">
            <a:extLst>
              <a:ext uri="{FF2B5EF4-FFF2-40B4-BE49-F238E27FC236}">
                <a16:creationId xmlns:a16="http://schemas.microsoft.com/office/drawing/2014/main" id="{B48D8E53-029C-AD41-9ED8-15C86E6BE5E4}"/>
              </a:ext>
            </a:extLst>
          </p:cNvPr>
          <p:cNvCxnSpPr>
            <a:cxnSpLocks/>
            <a:endCxn id="285" idx="2"/>
          </p:cNvCxnSpPr>
          <p:nvPr/>
        </p:nvCxnSpPr>
        <p:spPr>
          <a:xfrm flipV="1">
            <a:off x="1852485" y="2510700"/>
            <a:ext cx="232" cy="133253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39" name="Table 238">
            <a:extLst>
              <a:ext uri="{FF2B5EF4-FFF2-40B4-BE49-F238E27FC236}">
                <a16:creationId xmlns:a16="http://schemas.microsoft.com/office/drawing/2014/main" id="{B6DD9707-36E1-0A44-A6B2-3342C9C779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0870776"/>
              </p:ext>
            </p:extLst>
          </p:nvPr>
        </p:nvGraphicFramePr>
        <p:xfrm>
          <a:off x="1712147" y="2899514"/>
          <a:ext cx="116840" cy="357918"/>
        </p:xfrm>
        <a:graphic>
          <a:graphicData uri="http://schemas.openxmlformats.org/drawingml/2006/table">
            <a:tbl>
              <a:tblPr/>
              <a:tblGrid>
                <a:gridCol w="116840">
                  <a:extLst>
                    <a:ext uri="{9D8B030D-6E8A-4147-A177-3AD203B41FA5}">
                      <a16:colId xmlns:a16="http://schemas.microsoft.com/office/drawing/2014/main" val="181033752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4680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3099301"/>
                  </a:ext>
                </a:extLst>
              </a:tr>
              <a:tr h="120539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9590781"/>
                  </a:ext>
                </a:extLst>
              </a:tr>
              <a:tr h="120539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mpd="sng">
                      <a:solidFill>
                        <a:schemeClr val="tx1"/>
                      </a:solidFill>
                      <a:prstDash val="sysDash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7711309"/>
                  </a:ext>
                </a:extLst>
              </a:tr>
            </a:tbl>
          </a:graphicData>
        </a:graphic>
      </p:graphicFrame>
      <p:pic>
        <p:nvPicPr>
          <p:cNvPr id="240" name="Picture 239">
            <a:extLst>
              <a:ext uri="{FF2B5EF4-FFF2-40B4-BE49-F238E27FC236}">
                <a16:creationId xmlns:a16="http://schemas.microsoft.com/office/drawing/2014/main" id="{442F14FE-F0AF-DE42-B41D-3A6E2153E1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93717" y="2612933"/>
            <a:ext cx="129157" cy="129157"/>
          </a:xfrm>
          <a:prstGeom prst="rect">
            <a:avLst/>
          </a:prstGeom>
        </p:spPr>
      </p:pic>
      <p:cxnSp>
        <p:nvCxnSpPr>
          <p:cNvPr id="241" name="Straight Arrow Connector 240">
            <a:extLst>
              <a:ext uri="{FF2B5EF4-FFF2-40B4-BE49-F238E27FC236}">
                <a16:creationId xmlns:a16="http://schemas.microsoft.com/office/drawing/2014/main" id="{ABF33625-EB53-BD4D-AAB9-64E34F81E85B}"/>
              </a:ext>
            </a:extLst>
          </p:cNvPr>
          <p:cNvCxnSpPr>
            <a:cxnSpLocks/>
          </p:cNvCxnSpPr>
          <p:nvPr/>
        </p:nvCxnSpPr>
        <p:spPr>
          <a:xfrm flipH="1" flipV="1">
            <a:off x="1859178" y="2717746"/>
            <a:ext cx="73287" cy="168688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2" name="Straight Arrow Connector 241">
            <a:extLst>
              <a:ext uri="{FF2B5EF4-FFF2-40B4-BE49-F238E27FC236}">
                <a16:creationId xmlns:a16="http://schemas.microsoft.com/office/drawing/2014/main" id="{2D411C19-2A81-2046-ADFF-34EB48785918}"/>
              </a:ext>
            </a:extLst>
          </p:cNvPr>
          <p:cNvCxnSpPr>
            <a:cxnSpLocks/>
          </p:cNvCxnSpPr>
          <p:nvPr/>
        </p:nvCxnSpPr>
        <p:spPr>
          <a:xfrm flipV="1">
            <a:off x="1776996" y="2719278"/>
            <a:ext cx="65143" cy="175323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3" name="Table 242">
            <a:extLst>
              <a:ext uri="{FF2B5EF4-FFF2-40B4-BE49-F238E27FC236}">
                <a16:creationId xmlns:a16="http://schemas.microsoft.com/office/drawing/2014/main" id="{6AF36ECC-7252-054A-B70D-7B72A0C85C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670144"/>
              </p:ext>
            </p:extLst>
          </p:nvPr>
        </p:nvGraphicFramePr>
        <p:xfrm>
          <a:off x="3194331" y="2889467"/>
          <a:ext cx="1190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000">
                  <a:extLst>
                    <a:ext uri="{9D8B030D-6E8A-4147-A177-3AD203B41FA5}">
                      <a16:colId xmlns:a16="http://schemas.microsoft.com/office/drawing/2014/main" val="22584037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711370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573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8676416"/>
                  </a:ext>
                </a:extLst>
              </a:tr>
            </a:tbl>
          </a:graphicData>
        </a:graphic>
      </p:graphicFrame>
      <p:graphicFrame>
        <p:nvGraphicFramePr>
          <p:cNvPr id="245" name="Table 244">
            <a:extLst>
              <a:ext uri="{FF2B5EF4-FFF2-40B4-BE49-F238E27FC236}">
                <a16:creationId xmlns:a16="http://schemas.microsoft.com/office/drawing/2014/main" id="{B6DD9707-36E1-0A44-A6B2-3342C9C779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9346851"/>
              </p:ext>
            </p:extLst>
          </p:nvPr>
        </p:nvGraphicFramePr>
        <p:xfrm>
          <a:off x="3032422" y="2895245"/>
          <a:ext cx="116840" cy="357918"/>
        </p:xfrm>
        <a:graphic>
          <a:graphicData uri="http://schemas.openxmlformats.org/drawingml/2006/table">
            <a:tbl>
              <a:tblPr/>
              <a:tblGrid>
                <a:gridCol w="116840">
                  <a:extLst>
                    <a:ext uri="{9D8B030D-6E8A-4147-A177-3AD203B41FA5}">
                      <a16:colId xmlns:a16="http://schemas.microsoft.com/office/drawing/2014/main" val="181033752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4680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3099301"/>
                  </a:ext>
                </a:extLst>
              </a:tr>
              <a:tr h="120539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9590781"/>
                  </a:ext>
                </a:extLst>
              </a:tr>
              <a:tr h="120539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mpd="sng">
                      <a:solidFill>
                        <a:schemeClr val="tx1"/>
                      </a:solidFill>
                      <a:prstDash val="sysDash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7711309"/>
                  </a:ext>
                </a:extLst>
              </a:tr>
            </a:tbl>
          </a:graphicData>
        </a:graphic>
      </p:graphicFrame>
      <p:pic>
        <p:nvPicPr>
          <p:cNvPr id="246" name="Picture 245">
            <a:extLst>
              <a:ext uri="{FF2B5EF4-FFF2-40B4-BE49-F238E27FC236}">
                <a16:creationId xmlns:a16="http://schemas.microsoft.com/office/drawing/2014/main" id="{442F14FE-F0AF-DE42-B41D-3A6E2153E1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13992" y="2608664"/>
            <a:ext cx="129157" cy="129157"/>
          </a:xfrm>
          <a:prstGeom prst="rect">
            <a:avLst/>
          </a:prstGeom>
        </p:spPr>
      </p:pic>
      <p:cxnSp>
        <p:nvCxnSpPr>
          <p:cNvPr id="247" name="Straight Arrow Connector 246">
            <a:extLst>
              <a:ext uri="{FF2B5EF4-FFF2-40B4-BE49-F238E27FC236}">
                <a16:creationId xmlns:a16="http://schemas.microsoft.com/office/drawing/2014/main" id="{ABF33625-EB53-BD4D-AAB9-64E34F81E85B}"/>
              </a:ext>
            </a:extLst>
          </p:cNvPr>
          <p:cNvCxnSpPr>
            <a:cxnSpLocks/>
          </p:cNvCxnSpPr>
          <p:nvPr/>
        </p:nvCxnSpPr>
        <p:spPr>
          <a:xfrm flipH="1" flipV="1">
            <a:off x="3179453" y="2713477"/>
            <a:ext cx="73287" cy="168688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3" name="Straight Arrow Connector 252">
            <a:extLst>
              <a:ext uri="{FF2B5EF4-FFF2-40B4-BE49-F238E27FC236}">
                <a16:creationId xmlns:a16="http://schemas.microsoft.com/office/drawing/2014/main" id="{2D411C19-2A81-2046-ADFF-34EB48785918}"/>
              </a:ext>
            </a:extLst>
          </p:cNvPr>
          <p:cNvCxnSpPr>
            <a:cxnSpLocks/>
          </p:cNvCxnSpPr>
          <p:nvPr/>
        </p:nvCxnSpPr>
        <p:spPr>
          <a:xfrm flipV="1">
            <a:off x="3097271" y="2715009"/>
            <a:ext cx="65143" cy="175323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55" name="Table 254">
            <a:extLst>
              <a:ext uri="{FF2B5EF4-FFF2-40B4-BE49-F238E27FC236}">
                <a16:creationId xmlns:a16="http://schemas.microsoft.com/office/drawing/2014/main" id="{6AF36ECC-7252-054A-B70D-7B72A0C85C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4068400"/>
              </p:ext>
            </p:extLst>
          </p:nvPr>
        </p:nvGraphicFramePr>
        <p:xfrm>
          <a:off x="3606205" y="2894894"/>
          <a:ext cx="1190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000">
                  <a:extLst>
                    <a:ext uri="{9D8B030D-6E8A-4147-A177-3AD203B41FA5}">
                      <a16:colId xmlns:a16="http://schemas.microsoft.com/office/drawing/2014/main" val="22584037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711370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573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8676416"/>
                  </a:ext>
                </a:extLst>
              </a:tr>
            </a:tbl>
          </a:graphicData>
        </a:graphic>
      </p:graphicFrame>
      <p:graphicFrame>
        <p:nvGraphicFramePr>
          <p:cNvPr id="263" name="Table 262">
            <a:extLst>
              <a:ext uri="{FF2B5EF4-FFF2-40B4-BE49-F238E27FC236}">
                <a16:creationId xmlns:a16="http://schemas.microsoft.com/office/drawing/2014/main" id="{B6DD9707-36E1-0A44-A6B2-3342C9C779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0193884"/>
              </p:ext>
            </p:extLst>
          </p:nvPr>
        </p:nvGraphicFramePr>
        <p:xfrm>
          <a:off x="3444296" y="2900672"/>
          <a:ext cx="116840" cy="357918"/>
        </p:xfrm>
        <a:graphic>
          <a:graphicData uri="http://schemas.openxmlformats.org/drawingml/2006/table">
            <a:tbl>
              <a:tblPr/>
              <a:tblGrid>
                <a:gridCol w="116840">
                  <a:extLst>
                    <a:ext uri="{9D8B030D-6E8A-4147-A177-3AD203B41FA5}">
                      <a16:colId xmlns:a16="http://schemas.microsoft.com/office/drawing/2014/main" val="181033752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4680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3099301"/>
                  </a:ext>
                </a:extLst>
              </a:tr>
              <a:tr h="120539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9590781"/>
                  </a:ext>
                </a:extLst>
              </a:tr>
              <a:tr h="120539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mpd="sng">
                      <a:solidFill>
                        <a:schemeClr val="tx1"/>
                      </a:solidFill>
                      <a:prstDash val="sysDash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7711309"/>
                  </a:ext>
                </a:extLst>
              </a:tr>
            </a:tbl>
          </a:graphicData>
        </a:graphic>
      </p:graphicFrame>
      <p:pic>
        <p:nvPicPr>
          <p:cNvPr id="268" name="Picture 267">
            <a:extLst>
              <a:ext uri="{FF2B5EF4-FFF2-40B4-BE49-F238E27FC236}">
                <a16:creationId xmlns:a16="http://schemas.microsoft.com/office/drawing/2014/main" id="{442F14FE-F0AF-DE42-B41D-3A6E2153E1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25866" y="2614091"/>
            <a:ext cx="129157" cy="129157"/>
          </a:xfrm>
          <a:prstGeom prst="rect">
            <a:avLst/>
          </a:prstGeom>
        </p:spPr>
      </p:pic>
      <p:cxnSp>
        <p:nvCxnSpPr>
          <p:cNvPr id="274" name="Straight Arrow Connector 273">
            <a:extLst>
              <a:ext uri="{FF2B5EF4-FFF2-40B4-BE49-F238E27FC236}">
                <a16:creationId xmlns:a16="http://schemas.microsoft.com/office/drawing/2014/main" id="{ABF33625-EB53-BD4D-AAB9-64E34F81E85B}"/>
              </a:ext>
            </a:extLst>
          </p:cNvPr>
          <p:cNvCxnSpPr>
            <a:cxnSpLocks/>
          </p:cNvCxnSpPr>
          <p:nvPr/>
        </p:nvCxnSpPr>
        <p:spPr>
          <a:xfrm flipH="1" flipV="1">
            <a:off x="3591327" y="2718904"/>
            <a:ext cx="73287" cy="168688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5" name="Straight Arrow Connector 274">
            <a:extLst>
              <a:ext uri="{FF2B5EF4-FFF2-40B4-BE49-F238E27FC236}">
                <a16:creationId xmlns:a16="http://schemas.microsoft.com/office/drawing/2014/main" id="{2D411C19-2A81-2046-ADFF-34EB48785918}"/>
              </a:ext>
            </a:extLst>
          </p:cNvPr>
          <p:cNvCxnSpPr>
            <a:cxnSpLocks/>
          </p:cNvCxnSpPr>
          <p:nvPr/>
        </p:nvCxnSpPr>
        <p:spPr>
          <a:xfrm flipV="1">
            <a:off x="3509145" y="2720436"/>
            <a:ext cx="65143" cy="175323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76" name="Table 275">
            <a:extLst>
              <a:ext uri="{FF2B5EF4-FFF2-40B4-BE49-F238E27FC236}">
                <a16:creationId xmlns:a16="http://schemas.microsoft.com/office/drawing/2014/main" id="{6AF36ECC-7252-054A-B70D-7B72A0C85C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0512505"/>
              </p:ext>
            </p:extLst>
          </p:nvPr>
        </p:nvGraphicFramePr>
        <p:xfrm>
          <a:off x="4011882" y="2893560"/>
          <a:ext cx="1190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000">
                  <a:extLst>
                    <a:ext uri="{9D8B030D-6E8A-4147-A177-3AD203B41FA5}">
                      <a16:colId xmlns:a16="http://schemas.microsoft.com/office/drawing/2014/main" val="22584037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711370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573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8676416"/>
                  </a:ext>
                </a:extLst>
              </a:tr>
            </a:tbl>
          </a:graphicData>
        </a:graphic>
      </p:graphicFrame>
      <p:cxnSp>
        <p:nvCxnSpPr>
          <p:cNvPr id="278" name="Straight Arrow Connector 277">
            <a:extLst>
              <a:ext uri="{FF2B5EF4-FFF2-40B4-BE49-F238E27FC236}">
                <a16:creationId xmlns:a16="http://schemas.microsoft.com/office/drawing/2014/main" id="{B48D8E53-029C-AD41-9ED8-15C86E6BE5E4}"/>
              </a:ext>
            </a:extLst>
          </p:cNvPr>
          <p:cNvCxnSpPr>
            <a:cxnSpLocks/>
            <a:endCxn id="289" idx="2"/>
          </p:cNvCxnSpPr>
          <p:nvPr/>
        </p:nvCxnSpPr>
        <p:spPr>
          <a:xfrm flipH="1" flipV="1">
            <a:off x="3987735" y="2500784"/>
            <a:ext cx="2576" cy="142993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79" name="Table 278">
            <a:extLst>
              <a:ext uri="{FF2B5EF4-FFF2-40B4-BE49-F238E27FC236}">
                <a16:creationId xmlns:a16="http://schemas.microsoft.com/office/drawing/2014/main" id="{B6DD9707-36E1-0A44-A6B2-3342C9C779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9705476"/>
              </p:ext>
            </p:extLst>
          </p:nvPr>
        </p:nvGraphicFramePr>
        <p:xfrm>
          <a:off x="3849973" y="2899338"/>
          <a:ext cx="116840" cy="357918"/>
        </p:xfrm>
        <a:graphic>
          <a:graphicData uri="http://schemas.openxmlformats.org/drawingml/2006/table">
            <a:tbl>
              <a:tblPr/>
              <a:tblGrid>
                <a:gridCol w="116840">
                  <a:extLst>
                    <a:ext uri="{9D8B030D-6E8A-4147-A177-3AD203B41FA5}">
                      <a16:colId xmlns:a16="http://schemas.microsoft.com/office/drawing/2014/main" val="181033752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4680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3099301"/>
                  </a:ext>
                </a:extLst>
              </a:tr>
              <a:tr h="120539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9590781"/>
                  </a:ext>
                </a:extLst>
              </a:tr>
              <a:tr h="120539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mpd="sng">
                      <a:solidFill>
                        <a:schemeClr val="tx1"/>
                      </a:solidFill>
                      <a:prstDash val="sysDash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7711309"/>
                  </a:ext>
                </a:extLst>
              </a:tr>
            </a:tbl>
          </a:graphicData>
        </a:graphic>
      </p:graphicFrame>
      <p:pic>
        <p:nvPicPr>
          <p:cNvPr id="280" name="Picture 279">
            <a:extLst>
              <a:ext uri="{FF2B5EF4-FFF2-40B4-BE49-F238E27FC236}">
                <a16:creationId xmlns:a16="http://schemas.microsoft.com/office/drawing/2014/main" id="{442F14FE-F0AF-DE42-B41D-3A6E2153E1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31543" y="2612757"/>
            <a:ext cx="129157" cy="129157"/>
          </a:xfrm>
          <a:prstGeom prst="rect">
            <a:avLst/>
          </a:prstGeom>
        </p:spPr>
      </p:pic>
      <p:cxnSp>
        <p:nvCxnSpPr>
          <p:cNvPr id="282" name="Straight Arrow Connector 281">
            <a:extLst>
              <a:ext uri="{FF2B5EF4-FFF2-40B4-BE49-F238E27FC236}">
                <a16:creationId xmlns:a16="http://schemas.microsoft.com/office/drawing/2014/main" id="{ABF33625-EB53-BD4D-AAB9-64E34F81E85B}"/>
              </a:ext>
            </a:extLst>
          </p:cNvPr>
          <p:cNvCxnSpPr>
            <a:cxnSpLocks/>
          </p:cNvCxnSpPr>
          <p:nvPr/>
        </p:nvCxnSpPr>
        <p:spPr>
          <a:xfrm flipH="1" flipV="1">
            <a:off x="3997004" y="2717570"/>
            <a:ext cx="73287" cy="168688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3" name="Straight Arrow Connector 282">
            <a:extLst>
              <a:ext uri="{FF2B5EF4-FFF2-40B4-BE49-F238E27FC236}">
                <a16:creationId xmlns:a16="http://schemas.microsoft.com/office/drawing/2014/main" id="{2D411C19-2A81-2046-ADFF-34EB48785918}"/>
              </a:ext>
            </a:extLst>
          </p:cNvPr>
          <p:cNvCxnSpPr>
            <a:cxnSpLocks/>
          </p:cNvCxnSpPr>
          <p:nvPr/>
        </p:nvCxnSpPr>
        <p:spPr>
          <a:xfrm flipV="1">
            <a:off x="3914822" y="2719102"/>
            <a:ext cx="65143" cy="175323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84" name="Table 283">
            <a:extLst>
              <a:ext uri="{FF2B5EF4-FFF2-40B4-BE49-F238E27FC236}">
                <a16:creationId xmlns:a16="http://schemas.microsoft.com/office/drawing/2014/main" id="{3CBEA112-92DE-4C4A-AAE4-A548A7F521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2505157"/>
              </p:ext>
            </p:extLst>
          </p:nvPr>
        </p:nvGraphicFramePr>
        <p:xfrm>
          <a:off x="974877" y="2135019"/>
          <a:ext cx="1190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000">
                  <a:extLst>
                    <a:ext uri="{9D8B030D-6E8A-4147-A177-3AD203B41FA5}">
                      <a16:colId xmlns:a16="http://schemas.microsoft.com/office/drawing/2014/main" val="22584037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711370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573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8676416"/>
                  </a:ext>
                </a:extLst>
              </a:tr>
            </a:tbl>
          </a:graphicData>
        </a:graphic>
      </p:graphicFrame>
      <p:graphicFrame>
        <p:nvGraphicFramePr>
          <p:cNvPr id="285" name="Table 284">
            <a:extLst>
              <a:ext uri="{FF2B5EF4-FFF2-40B4-BE49-F238E27FC236}">
                <a16:creationId xmlns:a16="http://schemas.microsoft.com/office/drawing/2014/main" id="{FE32AC15-7316-BF4D-976F-B9AA4391F7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3667291"/>
              </p:ext>
            </p:extLst>
          </p:nvPr>
        </p:nvGraphicFramePr>
        <p:xfrm>
          <a:off x="1793217" y="2144935"/>
          <a:ext cx="1190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000">
                  <a:extLst>
                    <a:ext uri="{9D8B030D-6E8A-4147-A177-3AD203B41FA5}">
                      <a16:colId xmlns:a16="http://schemas.microsoft.com/office/drawing/2014/main" val="22584037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711370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573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8676416"/>
                  </a:ext>
                </a:extLst>
              </a:tr>
            </a:tbl>
          </a:graphicData>
        </a:graphic>
      </p:graphicFrame>
      <p:graphicFrame>
        <p:nvGraphicFramePr>
          <p:cNvPr id="286" name="Table 285">
            <a:extLst>
              <a:ext uri="{FF2B5EF4-FFF2-40B4-BE49-F238E27FC236}">
                <a16:creationId xmlns:a16="http://schemas.microsoft.com/office/drawing/2014/main" id="{9E97BAB0-2F9E-764D-8311-DEB1030FF0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1736932"/>
              </p:ext>
            </p:extLst>
          </p:nvPr>
        </p:nvGraphicFramePr>
        <p:xfrm>
          <a:off x="3114902" y="2140004"/>
          <a:ext cx="1190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000">
                  <a:extLst>
                    <a:ext uri="{9D8B030D-6E8A-4147-A177-3AD203B41FA5}">
                      <a16:colId xmlns:a16="http://schemas.microsoft.com/office/drawing/2014/main" val="22584037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711370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573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8676416"/>
                  </a:ext>
                </a:extLst>
              </a:tr>
            </a:tbl>
          </a:graphicData>
        </a:graphic>
      </p:graphicFrame>
      <p:graphicFrame>
        <p:nvGraphicFramePr>
          <p:cNvPr id="288" name="Table 287">
            <a:extLst>
              <a:ext uri="{FF2B5EF4-FFF2-40B4-BE49-F238E27FC236}">
                <a16:creationId xmlns:a16="http://schemas.microsoft.com/office/drawing/2014/main" id="{4D7B0D7A-5954-3640-ABD9-66CFB58906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0893373"/>
              </p:ext>
            </p:extLst>
          </p:nvPr>
        </p:nvGraphicFramePr>
        <p:xfrm>
          <a:off x="3522303" y="2142362"/>
          <a:ext cx="119000" cy="36960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000">
                  <a:extLst>
                    <a:ext uri="{9D8B030D-6E8A-4147-A177-3AD203B41FA5}">
                      <a16:colId xmlns:a16="http://schemas.microsoft.com/office/drawing/2014/main" val="2258403767"/>
                    </a:ext>
                  </a:extLst>
                </a:gridCol>
              </a:tblGrid>
              <a:tr h="123201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7113709"/>
                  </a:ext>
                </a:extLst>
              </a:tr>
              <a:tr h="123201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573763"/>
                  </a:ext>
                </a:extLst>
              </a:tr>
              <a:tr h="123201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8676416"/>
                  </a:ext>
                </a:extLst>
              </a:tr>
            </a:tbl>
          </a:graphicData>
        </a:graphic>
      </p:graphicFrame>
      <p:graphicFrame>
        <p:nvGraphicFramePr>
          <p:cNvPr id="289" name="Table 288">
            <a:extLst>
              <a:ext uri="{FF2B5EF4-FFF2-40B4-BE49-F238E27FC236}">
                <a16:creationId xmlns:a16="http://schemas.microsoft.com/office/drawing/2014/main" id="{B04D6367-AC9B-224B-972A-942F531892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1470868"/>
              </p:ext>
            </p:extLst>
          </p:nvPr>
        </p:nvGraphicFramePr>
        <p:xfrm>
          <a:off x="3928235" y="2135019"/>
          <a:ext cx="1190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000">
                  <a:extLst>
                    <a:ext uri="{9D8B030D-6E8A-4147-A177-3AD203B41FA5}">
                      <a16:colId xmlns:a16="http://schemas.microsoft.com/office/drawing/2014/main" val="22584037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711370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573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8676416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290" name="TextBox 289">
                <a:extLst>
                  <a:ext uri="{FF2B5EF4-FFF2-40B4-BE49-F238E27FC236}">
                    <a16:creationId xmlns:a16="http://schemas.microsoft.com/office/drawing/2014/main" id="{D4B2DBEA-8BBA-E147-A92D-6DDB57ACAF3A}"/>
                  </a:ext>
                </a:extLst>
              </p:cNvPr>
              <p:cNvSpPr txBox="1"/>
              <p:nvPr/>
            </p:nvSpPr>
            <p:spPr>
              <a:xfrm>
                <a:off x="2156693" y="2167801"/>
                <a:ext cx="630864" cy="19787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⋯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90" name="TextBox 289">
                <a:extLst>
                  <a:ext uri="{FF2B5EF4-FFF2-40B4-BE49-F238E27FC236}">
                    <a16:creationId xmlns:a16="http://schemas.microsoft.com/office/drawing/2014/main" id="{D4B2DBEA-8BBA-E147-A92D-6DDB57ACAF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56693" y="2167801"/>
                <a:ext cx="630864" cy="197875"/>
              </a:xfrm>
              <a:prstGeom prst="rect">
                <a:avLst/>
              </a:prstGeom>
              <a:blipFill>
                <a:blip r:embed="rId6"/>
                <a:stretch>
                  <a:fillRect b="-294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93" name="Straight Arrow Connector 292">
            <a:extLst>
              <a:ext uri="{FF2B5EF4-FFF2-40B4-BE49-F238E27FC236}">
                <a16:creationId xmlns:a16="http://schemas.microsoft.com/office/drawing/2014/main" id="{B48D8E53-029C-AD41-9ED8-15C86E6BE5E4}"/>
              </a:ext>
            </a:extLst>
          </p:cNvPr>
          <p:cNvCxnSpPr>
            <a:cxnSpLocks/>
            <a:stCxn id="284" idx="0"/>
            <a:endCxn id="28" idx="4"/>
          </p:cNvCxnSpPr>
          <p:nvPr/>
        </p:nvCxnSpPr>
        <p:spPr>
          <a:xfrm flipV="1">
            <a:off x="1034382" y="1927997"/>
            <a:ext cx="1479" cy="207022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4" name="Straight Arrow Connector 293">
            <a:extLst>
              <a:ext uri="{FF2B5EF4-FFF2-40B4-BE49-F238E27FC236}">
                <a16:creationId xmlns:a16="http://schemas.microsoft.com/office/drawing/2014/main" id="{D9C204D8-34F8-4840-8B74-22EEF8E2D887}"/>
              </a:ext>
            </a:extLst>
          </p:cNvPr>
          <p:cNvCxnSpPr>
            <a:cxnSpLocks/>
            <a:stCxn id="306" idx="0"/>
            <a:endCxn id="29" idx="4"/>
          </p:cNvCxnSpPr>
          <p:nvPr/>
        </p:nvCxnSpPr>
        <p:spPr>
          <a:xfrm flipV="1">
            <a:off x="1443043" y="1928002"/>
            <a:ext cx="274" cy="212007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5" name="Straight Arrow Connector 294">
            <a:extLst>
              <a:ext uri="{FF2B5EF4-FFF2-40B4-BE49-F238E27FC236}">
                <a16:creationId xmlns:a16="http://schemas.microsoft.com/office/drawing/2014/main" id="{68F5F9BA-4698-3246-A95D-1C6406BFD67A}"/>
              </a:ext>
            </a:extLst>
          </p:cNvPr>
          <p:cNvCxnSpPr>
            <a:cxnSpLocks/>
            <a:stCxn id="285" idx="0"/>
            <a:endCxn id="30" idx="4"/>
          </p:cNvCxnSpPr>
          <p:nvPr/>
        </p:nvCxnSpPr>
        <p:spPr>
          <a:xfrm flipV="1">
            <a:off x="1852717" y="1928083"/>
            <a:ext cx="1466" cy="216852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6" name="Straight Arrow Connector 295">
            <a:extLst>
              <a:ext uri="{FF2B5EF4-FFF2-40B4-BE49-F238E27FC236}">
                <a16:creationId xmlns:a16="http://schemas.microsoft.com/office/drawing/2014/main" id="{280368D8-4964-D241-A7A5-872B97152E1F}"/>
              </a:ext>
            </a:extLst>
          </p:cNvPr>
          <p:cNvCxnSpPr>
            <a:cxnSpLocks/>
            <a:stCxn id="286" idx="0"/>
            <a:endCxn id="31" idx="4"/>
          </p:cNvCxnSpPr>
          <p:nvPr/>
        </p:nvCxnSpPr>
        <p:spPr>
          <a:xfrm flipV="1">
            <a:off x="3174402" y="1928002"/>
            <a:ext cx="0" cy="212007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9" name="Straight Arrow Connector 298">
            <a:extLst>
              <a:ext uri="{FF2B5EF4-FFF2-40B4-BE49-F238E27FC236}">
                <a16:creationId xmlns:a16="http://schemas.microsoft.com/office/drawing/2014/main" id="{B3F4D44B-AD04-8B45-9815-89A9919B9E62}"/>
              </a:ext>
            </a:extLst>
          </p:cNvPr>
          <p:cNvCxnSpPr>
            <a:cxnSpLocks/>
            <a:stCxn id="288" idx="0"/>
            <a:endCxn id="32" idx="4"/>
          </p:cNvCxnSpPr>
          <p:nvPr/>
        </p:nvCxnSpPr>
        <p:spPr>
          <a:xfrm flipH="1" flipV="1">
            <a:off x="3581477" y="1925037"/>
            <a:ext cx="326" cy="217325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0" name="Straight Arrow Connector 299">
            <a:extLst>
              <a:ext uri="{FF2B5EF4-FFF2-40B4-BE49-F238E27FC236}">
                <a16:creationId xmlns:a16="http://schemas.microsoft.com/office/drawing/2014/main" id="{227FFC77-3B3F-D347-8779-A7E355E9B07B}"/>
              </a:ext>
            </a:extLst>
          </p:cNvPr>
          <p:cNvCxnSpPr>
            <a:cxnSpLocks/>
            <a:stCxn id="289" idx="0"/>
            <a:endCxn id="33" idx="4"/>
          </p:cNvCxnSpPr>
          <p:nvPr/>
        </p:nvCxnSpPr>
        <p:spPr>
          <a:xfrm flipV="1">
            <a:off x="3987735" y="1925037"/>
            <a:ext cx="1178" cy="209987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5" name="TextBox 304">
            <a:extLst>
              <a:ext uri="{FF2B5EF4-FFF2-40B4-BE49-F238E27FC236}">
                <a16:creationId xmlns:a16="http://schemas.microsoft.com/office/drawing/2014/main" id="{74EAC140-10A2-CC4C-BEE4-513C8BC0F10C}"/>
              </a:ext>
            </a:extLst>
          </p:cNvPr>
          <p:cNvSpPr txBox="1"/>
          <p:nvPr/>
        </p:nvSpPr>
        <p:spPr>
          <a:xfrm>
            <a:off x="138220" y="2140004"/>
            <a:ext cx="8431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Character Embedding</a:t>
            </a:r>
          </a:p>
        </p:txBody>
      </p:sp>
      <p:graphicFrame>
        <p:nvGraphicFramePr>
          <p:cNvPr id="306" name="Table 305">
            <a:extLst>
              <a:ext uri="{FF2B5EF4-FFF2-40B4-BE49-F238E27FC236}">
                <a16:creationId xmlns:a16="http://schemas.microsoft.com/office/drawing/2014/main" id="{FE32AC15-7316-BF4D-976F-B9AA4391F7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9526312"/>
              </p:ext>
            </p:extLst>
          </p:nvPr>
        </p:nvGraphicFramePr>
        <p:xfrm>
          <a:off x="1383543" y="2140004"/>
          <a:ext cx="1190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000">
                  <a:extLst>
                    <a:ext uri="{9D8B030D-6E8A-4147-A177-3AD203B41FA5}">
                      <a16:colId xmlns:a16="http://schemas.microsoft.com/office/drawing/2014/main" val="22584037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711370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573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8676416"/>
                  </a:ext>
                </a:extLst>
              </a:tr>
            </a:tbl>
          </a:graphicData>
        </a:graphic>
      </p:graphicFrame>
      <p:cxnSp>
        <p:nvCxnSpPr>
          <p:cNvPr id="307" name="Straight Arrow Connector 306">
            <a:extLst>
              <a:ext uri="{FF2B5EF4-FFF2-40B4-BE49-F238E27FC236}">
                <a16:creationId xmlns:a16="http://schemas.microsoft.com/office/drawing/2014/main" id="{B48D8E53-029C-AD41-9ED8-15C86E6BE5E4}"/>
              </a:ext>
            </a:extLst>
          </p:cNvPr>
          <p:cNvCxnSpPr>
            <a:cxnSpLocks/>
          </p:cNvCxnSpPr>
          <p:nvPr/>
        </p:nvCxnSpPr>
        <p:spPr>
          <a:xfrm flipH="1" flipV="1">
            <a:off x="3583570" y="2507732"/>
            <a:ext cx="2576" cy="142993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8" name="Straight Arrow Connector 307">
            <a:extLst>
              <a:ext uri="{FF2B5EF4-FFF2-40B4-BE49-F238E27FC236}">
                <a16:creationId xmlns:a16="http://schemas.microsoft.com/office/drawing/2014/main" id="{B48D8E53-029C-AD41-9ED8-15C86E6BE5E4}"/>
              </a:ext>
            </a:extLst>
          </p:cNvPr>
          <p:cNvCxnSpPr>
            <a:cxnSpLocks/>
          </p:cNvCxnSpPr>
          <p:nvPr/>
        </p:nvCxnSpPr>
        <p:spPr>
          <a:xfrm flipH="1" flipV="1">
            <a:off x="3172004" y="2510700"/>
            <a:ext cx="2576" cy="142993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9" name="TextBox 308">
            <a:extLst>
              <a:ext uri="{FF2B5EF4-FFF2-40B4-BE49-F238E27FC236}">
                <a16:creationId xmlns:a16="http://schemas.microsoft.com/office/drawing/2014/main" id="{74EAC140-10A2-CC4C-BEE4-513C8BC0F10C}"/>
              </a:ext>
            </a:extLst>
          </p:cNvPr>
          <p:cNvSpPr txBox="1"/>
          <p:nvPr/>
        </p:nvSpPr>
        <p:spPr>
          <a:xfrm>
            <a:off x="937785" y="3217662"/>
            <a:ext cx="5725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Character Embedding</a:t>
            </a:r>
          </a:p>
        </p:txBody>
      </p:sp>
      <p:sp>
        <p:nvSpPr>
          <p:cNvPr id="310" name="TextBox 309">
            <a:extLst>
              <a:ext uri="{FF2B5EF4-FFF2-40B4-BE49-F238E27FC236}">
                <a16:creationId xmlns:a16="http://schemas.microsoft.com/office/drawing/2014/main" id="{74EAC140-10A2-CC4C-BEE4-513C8BC0F10C}"/>
              </a:ext>
            </a:extLst>
          </p:cNvPr>
          <p:cNvSpPr txBox="1"/>
          <p:nvPr/>
        </p:nvSpPr>
        <p:spPr>
          <a:xfrm>
            <a:off x="557924" y="3211813"/>
            <a:ext cx="5725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Position Embedding</a:t>
            </a:r>
          </a:p>
        </p:txBody>
      </p:sp>
      <p:sp>
        <p:nvSpPr>
          <p:cNvPr id="212" name="Rounded Rectangle 211">
            <a:extLst>
              <a:ext uri="{FF2B5EF4-FFF2-40B4-BE49-F238E27FC236}">
                <a16:creationId xmlns:a16="http://schemas.microsoft.com/office/drawing/2014/main" id="{576F4C06-CFE9-B69B-4103-9BCB4B8CF14A}"/>
              </a:ext>
            </a:extLst>
          </p:cNvPr>
          <p:cNvSpPr/>
          <p:nvPr/>
        </p:nvSpPr>
        <p:spPr>
          <a:xfrm>
            <a:off x="4557547" y="905159"/>
            <a:ext cx="4049717" cy="2513826"/>
          </a:xfrm>
          <a:prstGeom prst="roundRect">
            <a:avLst>
              <a:gd name="adj" fmla="val 5511"/>
            </a:avLst>
          </a:prstGeom>
          <a:solidFill>
            <a:srgbClr val="D5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1" name="TextBox 230">
            <a:extLst>
              <a:ext uri="{FF2B5EF4-FFF2-40B4-BE49-F238E27FC236}">
                <a16:creationId xmlns:a16="http://schemas.microsoft.com/office/drawing/2014/main" id="{03D7E3A0-FA9A-8405-A7E4-8EF4A9775566}"/>
              </a:ext>
            </a:extLst>
          </p:cNvPr>
          <p:cNvSpPr txBox="1"/>
          <p:nvPr/>
        </p:nvSpPr>
        <p:spPr>
          <a:xfrm>
            <a:off x="4725639" y="2877729"/>
            <a:ext cx="10597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Learnable</a:t>
            </a:r>
          </a:p>
          <a:p>
            <a:pPr algn="ctr"/>
            <a:r>
              <a:rPr lang="en-US" sz="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Query</a:t>
            </a:r>
          </a:p>
        </p:txBody>
      </p:sp>
      <p:cxnSp>
        <p:nvCxnSpPr>
          <p:cNvPr id="233" name="Straight Arrow Connector 232">
            <a:extLst>
              <a:ext uri="{FF2B5EF4-FFF2-40B4-BE49-F238E27FC236}">
                <a16:creationId xmlns:a16="http://schemas.microsoft.com/office/drawing/2014/main" id="{115419EA-FB76-E2F4-BD71-2C65A6C7514C}"/>
              </a:ext>
            </a:extLst>
          </p:cNvPr>
          <p:cNvCxnSpPr>
            <a:cxnSpLocks/>
            <a:stCxn id="370" idx="0"/>
          </p:cNvCxnSpPr>
          <p:nvPr/>
        </p:nvCxnSpPr>
        <p:spPr>
          <a:xfrm flipV="1">
            <a:off x="5433673" y="846273"/>
            <a:ext cx="1387948" cy="213872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61" name="TextBox 260">
                <a:extLst>
                  <a:ext uri="{FF2B5EF4-FFF2-40B4-BE49-F238E27FC236}">
                    <a16:creationId xmlns:a16="http://schemas.microsoft.com/office/drawing/2014/main" id="{89791A90-469E-3E9C-2563-6878D0DAAACB}"/>
                  </a:ext>
                </a:extLst>
              </p:cNvPr>
              <p:cNvSpPr txBox="1"/>
              <p:nvPr/>
            </p:nvSpPr>
            <p:spPr>
              <a:xfrm>
                <a:off x="6270095" y="1066718"/>
                <a:ext cx="1118594" cy="19787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⋯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61" name="TextBox 260">
                <a:extLst>
                  <a:ext uri="{FF2B5EF4-FFF2-40B4-BE49-F238E27FC236}">
                    <a16:creationId xmlns:a16="http://schemas.microsoft.com/office/drawing/2014/main" id="{89791A90-469E-3E9C-2563-6878D0DAAAC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70095" y="1066718"/>
                <a:ext cx="1118594" cy="197875"/>
              </a:xfrm>
              <a:prstGeom prst="rect">
                <a:avLst/>
              </a:prstGeom>
              <a:blipFill>
                <a:blip r:embed="rId7"/>
                <a:stretch>
                  <a:fillRect b="-312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264" name="Table 263">
            <a:extLst>
              <a:ext uri="{FF2B5EF4-FFF2-40B4-BE49-F238E27FC236}">
                <a16:creationId xmlns:a16="http://schemas.microsoft.com/office/drawing/2014/main" id="{B733272D-EEFB-8CBC-5024-3930EBF8F6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3730162"/>
              </p:ext>
            </p:extLst>
          </p:nvPr>
        </p:nvGraphicFramePr>
        <p:xfrm>
          <a:off x="5407422" y="3003499"/>
          <a:ext cx="1190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000">
                  <a:extLst>
                    <a:ext uri="{9D8B030D-6E8A-4147-A177-3AD203B41FA5}">
                      <a16:colId xmlns:a16="http://schemas.microsoft.com/office/drawing/2014/main" val="22584037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711370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573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8676416"/>
                  </a:ext>
                </a:extLst>
              </a:tr>
            </a:tbl>
          </a:graphicData>
        </a:graphic>
      </p:graphicFrame>
      <p:graphicFrame>
        <p:nvGraphicFramePr>
          <p:cNvPr id="265" name="Table 264">
            <a:extLst>
              <a:ext uri="{FF2B5EF4-FFF2-40B4-BE49-F238E27FC236}">
                <a16:creationId xmlns:a16="http://schemas.microsoft.com/office/drawing/2014/main" id="{928B6384-7513-8606-6440-0C95DF6BBC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6463432"/>
              </p:ext>
            </p:extLst>
          </p:nvPr>
        </p:nvGraphicFramePr>
        <p:xfrm>
          <a:off x="5302186" y="2362182"/>
          <a:ext cx="1190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000">
                  <a:extLst>
                    <a:ext uri="{9D8B030D-6E8A-4147-A177-3AD203B41FA5}">
                      <a16:colId xmlns:a16="http://schemas.microsoft.com/office/drawing/2014/main" val="22584037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711370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573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8676416"/>
                  </a:ext>
                </a:extLst>
              </a:tr>
            </a:tbl>
          </a:graphicData>
        </a:graphic>
      </p:graphicFrame>
      <p:graphicFrame>
        <p:nvGraphicFramePr>
          <p:cNvPr id="266" name="Table 265">
            <a:extLst>
              <a:ext uri="{FF2B5EF4-FFF2-40B4-BE49-F238E27FC236}">
                <a16:creationId xmlns:a16="http://schemas.microsoft.com/office/drawing/2014/main" id="{EB301ED6-776D-C9B4-6B82-7C9CA53DC9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9806257"/>
              </p:ext>
            </p:extLst>
          </p:nvPr>
        </p:nvGraphicFramePr>
        <p:xfrm>
          <a:off x="5812603" y="3001972"/>
          <a:ext cx="1190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000">
                  <a:extLst>
                    <a:ext uri="{9D8B030D-6E8A-4147-A177-3AD203B41FA5}">
                      <a16:colId xmlns:a16="http://schemas.microsoft.com/office/drawing/2014/main" val="22584037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711370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573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8676416"/>
                  </a:ext>
                </a:extLst>
              </a:tr>
            </a:tbl>
          </a:graphicData>
        </a:graphic>
      </p:graphicFrame>
      <p:cxnSp>
        <p:nvCxnSpPr>
          <p:cNvPr id="267" name="Straight Arrow Connector 266">
            <a:extLst>
              <a:ext uri="{FF2B5EF4-FFF2-40B4-BE49-F238E27FC236}">
                <a16:creationId xmlns:a16="http://schemas.microsoft.com/office/drawing/2014/main" id="{7C8608ED-2B4E-4BE8-9A36-F8CB95C34D02}"/>
              </a:ext>
            </a:extLst>
          </p:cNvPr>
          <p:cNvCxnSpPr>
            <a:cxnSpLocks/>
          </p:cNvCxnSpPr>
          <p:nvPr/>
        </p:nvCxnSpPr>
        <p:spPr>
          <a:xfrm flipH="1" flipV="1">
            <a:off x="6179573" y="2726420"/>
            <a:ext cx="105236" cy="275557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3" name="TextBox 312">
            <a:extLst>
              <a:ext uri="{FF2B5EF4-FFF2-40B4-BE49-F238E27FC236}">
                <a16:creationId xmlns:a16="http://schemas.microsoft.com/office/drawing/2014/main" id="{93A3B926-AB4E-9164-6747-DFB4102B1C22}"/>
              </a:ext>
            </a:extLst>
          </p:cNvPr>
          <p:cNvSpPr txBox="1"/>
          <p:nvPr/>
        </p:nvSpPr>
        <p:spPr>
          <a:xfrm>
            <a:off x="4941002" y="2787993"/>
            <a:ext cx="6190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</a:t>
            </a:r>
          </a:p>
          <a:p>
            <a:pPr algn="ctr"/>
            <a:r>
              <a:rPr lang="en-US" sz="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Projection</a:t>
            </a:r>
          </a:p>
        </p:txBody>
      </p:sp>
      <p:graphicFrame>
        <p:nvGraphicFramePr>
          <p:cNvPr id="314" name="Table 313">
            <a:extLst>
              <a:ext uri="{FF2B5EF4-FFF2-40B4-BE49-F238E27FC236}">
                <a16:creationId xmlns:a16="http://schemas.microsoft.com/office/drawing/2014/main" id="{C08384BC-8D82-946A-1EB6-6DEB5740F6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3237301"/>
              </p:ext>
            </p:extLst>
          </p:nvPr>
        </p:nvGraphicFramePr>
        <p:xfrm>
          <a:off x="7546172" y="3003096"/>
          <a:ext cx="1190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000">
                  <a:extLst>
                    <a:ext uri="{9D8B030D-6E8A-4147-A177-3AD203B41FA5}">
                      <a16:colId xmlns:a16="http://schemas.microsoft.com/office/drawing/2014/main" val="22584037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711370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573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8676416"/>
                  </a:ext>
                </a:extLst>
              </a:tr>
            </a:tbl>
          </a:graphicData>
        </a:graphic>
      </p:graphicFrame>
      <p:graphicFrame>
        <p:nvGraphicFramePr>
          <p:cNvPr id="317" name="Table 316">
            <a:extLst>
              <a:ext uri="{FF2B5EF4-FFF2-40B4-BE49-F238E27FC236}">
                <a16:creationId xmlns:a16="http://schemas.microsoft.com/office/drawing/2014/main" id="{E477FBDE-4119-C166-8DD3-71AFED3A39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5820626"/>
              </p:ext>
            </p:extLst>
          </p:nvPr>
        </p:nvGraphicFramePr>
        <p:xfrm>
          <a:off x="7957002" y="3004239"/>
          <a:ext cx="1190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000">
                  <a:extLst>
                    <a:ext uri="{9D8B030D-6E8A-4147-A177-3AD203B41FA5}">
                      <a16:colId xmlns:a16="http://schemas.microsoft.com/office/drawing/2014/main" val="22584037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711370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573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8676416"/>
                  </a:ext>
                </a:extLst>
              </a:tr>
            </a:tbl>
          </a:graphicData>
        </a:graphic>
      </p:graphicFrame>
      <p:graphicFrame>
        <p:nvGraphicFramePr>
          <p:cNvPr id="318" name="Table 317">
            <a:extLst>
              <a:ext uri="{FF2B5EF4-FFF2-40B4-BE49-F238E27FC236}">
                <a16:creationId xmlns:a16="http://schemas.microsoft.com/office/drawing/2014/main" id="{B54C88D0-C133-86D4-7FFA-8C58E87A63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45882"/>
              </p:ext>
            </p:extLst>
          </p:nvPr>
        </p:nvGraphicFramePr>
        <p:xfrm>
          <a:off x="8363356" y="2996581"/>
          <a:ext cx="1190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000">
                  <a:extLst>
                    <a:ext uri="{9D8B030D-6E8A-4147-A177-3AD203B41FA5}">
                      <a16:colId xmlns:a16="http://schemas.microsoft.com/office/drawing/2014/main" val="22584037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711370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573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8676416"/>
                  </a:ext>
                </a:extLst>
              </a:tr>
            </a:tbl>
          </a:graphicData>
        </a:graphic>
      </p:graphicFrame>
      <p:cxnSp>
        <p:nvCxnSpPr>
          <p:cNvPr id="319" name="Straight Arrow Connector 318">
            <a:extLst>
              <a:ext uri="{FF2B5EF4-FFF2-40B4-BE49-F238E27FC236}">
                <a16:creationId xmlns:a16="http://schemas.microsoft.com/office/drawing/2014/main" id="{4EF24676-EAC0-6C86-50F5-3705DE83BE16}"/>
              </a:ext>
            </a:extLst>
          </p:cNvPr>
          <p:cNvCxnSpPr>
            <a:cxnSpLocks/>
            <a:stCxn id="265" idx="0"/>
          </p:cNvCxnSpPr>
          <p:nvPr/>
        </p:nvCxnSpPr>
        <p:spPr>
          <a:xfrm flipH="1" flipV="1">
            <a:off x="5288404" y="2193494"/>
            <a:ext cx="73287" cy="168688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0" name="Straight Arrow Connector 319">
            <a:extLst>
              <a:ext uri="{FF2B5EF4-FFF2-40B4-BE49-F238E27FC236}">
                <a16:creationId xmlns:a16="http://schemas.microsoft.com/office/drawing/2014/main" id="{99BB4708-96EA-435B-8BB0-322352EEA9A6}"/>
              </a:ext>
            </a:extLst>
          </p:cNvPr>
          <p:cNvCxnSpPr>
            <a:cxnSpLocks/>
            <a:stCxn id="334" idx="0"/>
          </p:cNvCxnSpPr>
          <p:nvPr/>
        </p:nvCxnSpPr>
        <p:spPr>
          <a:xfrm flipV="1">
            <a:off x="5206222" y="2195026"/>
            <a:ext cx="65143" cy="175323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1" name="Picture 320">
            <a:extLst>
              <a:ext uri="{FF2B5EF4-FFF2-40B4-BE49-F238E27FC236}">
                <a16:creationId xmlns:a16="http://schemas.microsoft.com/office/drawing/2014/main" id="{2F9ED094-FA37-E531-70C7-4D89568C799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32882" y="2052503"/>
            <a:ext cx="95016" cy="142523"/>
          </a:xfrm>
          <a:prstGeom prst="rect">
            <a:avLst/>
          </a:prstGeom>
        </p:spPr>
      </p:pic>
      <p:cxnSp>
        <p:nvCxnSpPr>
          <p:cNvPr id="322" name="Straight Arrow Connector 321">
            <a:extLst>
              <a:ext uri="{FF2B5EF4-FFF2-40B4-BE49-F238E27FC236}">
                <a16:creationId xmlns:a16="http://schemas.microsoft.com/office/drawing/2014/main" id="{C43B4FB3-C898-8538-B7DE-B182A2462A0A}"/>
              </a:ext>
            </a:extLst>
          </p:cNvPr>
          <p:cNvCxnSpPr>
            <a:cxnSpLocks/>
            <a:endCxn id="342" idx="2"/>
          </p:cNvCxnSpPr>
          <p:nvPr/>
        </p:nvCxnSpPr>
        <p:spPr>
          <a:xfrm flipH="1" flipV="1">
            <a:off x="7466897" y="2727502"/>
            <a:ext cx="123948" cy="280684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3" name="TextBox 322">
            <a:extLst>
              <a:ext uri="{FF2B5EF4-FFF2-40B4-BE49-F238E27FC236}">
                <a16:creationId xmlns:a16="http://schemas.microsoft.com/office/drawing/2014/main" id="{97BBC8E3-D1CF-71DD-70B7-11626F8D3A6F}"/>
              </a:ext>
            </a:extLst>
          </p:cNvPr>
          <p:cNvSpPr txBox="1"/>
          <p:nvPr/>
        </p:nvSpPr>
        <p:spPr>
          <a:xfrm>
            <a:off x="7085642" y="2784602"/>
            <a:ext cx="6190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</a:t>
            </a:r>
          </a:p>
          <a:p>
            <a:pPr algn="ctr"/>
            <a:r>
              <a:rPr lang="en-US" sz="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Projection</a:t>
            </a:r>
          </a:p>
        </p:txBody>
      </p:sp>
      <p:graphicFrame>
        <p:nvGraphicFramePr>
          <p:cNvPr id="324" name="Table 323">
            <a:extLst>
              <a:ext uri="{FF2B5EF4-FFF2-40B4-BE49-F238E27FC236}">
                <a16:creationId xmlns:a16="http://schemas.microsoft.com/office/drawing/2014/main" id="{366DF923-0D0D-E078-07CD-368C3A9769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4810347"/>
              </p:ext>
            </p:extLst>
          </p:nvPr>
        </p:nvGraphicFramePr>
        <p:xfrm>
          <a:off x="5709171" y="2352855"/>
          <a:ext cx="1190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000">
                  <a:extLst>
                    <a:ext uri="{9D8B030D-6E8A-4147-A177-3AD203B41FA5}">
                      <a16:colId xmlns:a16="http://schemas.microsoft.com/office/drawing/2014/main" val="22584037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711370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573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8676416"/>
                  </a:ext>
                </a:extLst>
              </a:tr>
            </a:tbl>
          </a:graphicData>
        </a:graphic>
      </p:graphicFrame>
      <p:cxnSp>
        <p:nvCxnSpPr>
          <p:cNvPr id="326" name="Straight Arrow Connector 325">
            <a:extLst>
              <a:ext uri="{FF2B5EF4-FFF2-40B4-BE49-F238E27FC236}">
                <a16:creationId xmlns:a16="http://schemas.microsoft.com/office/drawing/2014/main" id="{D685FE43-560D-2813-193F-6A49245E0FFA}"/>
              </a:ext>
            </a:extLst>
          </p:cNvPr>
          <p:cNvCxnSpPr>
            <a:cxnSpLocks/>
            <a:stCxn id="266" idx="0"/>
            <a:endCxn id="324" idx="2"/>
          </p:cNvCxnSpPr>
          <p:nvPr/>
        </p:nvCxnSpPr>
        <p:spPr>
          <a:xfrm flipH="1" flipV="1">
            <a:off x="5768671" y="2718620"/>
            <a:ext cx="103432" cy="283357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7" name="TextBox 326">
            <a:extLst>
              <a:ext uri="{FF2B5EF4-FFF2-40B4-BE49-F238E27FC236}">
                <a16:creationId xmlns:a16="http://schemas.microsoft.com/office/drawing/2014/main" id="{4E72A87C-5701-64D1-9FD3-FACB03B8D5BB}"/>
              </a:ext>
            </a:extLst>
          </p:cNvPr>
          <p:cNvSpPr txBox="1"/>
          <p:nvPr/>
        </p:nvSpPr>
        <p:spPr>
          <a:xfrm>
            <a:off x="5363121" y="2781245"/>
            <a:ext cx="6190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</a:t>
            </a:r>
          </a:p>
          <a:p>
            <a:pPr algn="ctr"/>
            <a:r>
              <a:rPr lang="en-US" sz="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Projection</a:t>
            </a:r>
          </a:p>
        </p:txBody>
      </p:sp>
      <p:cxnSp>
        <p:nvCxnSpPr>
          <p:cNvPr id="328" name="Straight Arrow Connector 327">
            <a:extLst>
              <a:ext uri="{FF2B5EF4-FFF2-40B4-BE49-F238E27FC236}">
                <a16:creationId xmlns:a16="http://schemas.microsoft.com/office/drawing/2014/main" id="{52677AB4-B3F4-5315-18B6-A8E084526B71}"/>
              </a:ext>
            </a:extLst>
          </p:cNvPr>
          <p:cNvCxnSpPr>
            <a:cxnSpLocks/>
            <a:stCxn id="324" idx="0"/>
          </p:cNvCxnSpPr>
          <p:nvPr/>
        </p:nvCxnSpPr>
        <p:spPr>
          <a:xfrm flipH="1" flipV="1">
            <a:off x="5717667" y="2188867"/>
            <a:ext cx="51004" cy="163988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9" name="Straight Arrow Connector 328">
            <a:extLst>
              <a:ext uri="{FF2B5EF4-FFF2-40B4-BE49-F238E27FC236}">
                <a16:creationId xmlns:a16="http://schemas.microsoft.com/office/drawing/2014/main" id="{0D7622DF-51AD-F483-3C73-E460AC5D7865}"/>
              </a:ext>
            </a:extLst>
          </p:cNvPr>
          <p:cNvCxnSpPr>
            <a:cxnSpLocks/>
            <a:stCxn id="335" idx="0"/>
          </p:cNvCxnSpPr>
          <p:nvPr/>
        </p:nvCxnSpPr>
        <p:spPr>
          <a:xfrm flipV="1">
            <a:off x="5620169" y="2187340"/>
            <a:ext cx="60522" cy="174688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0" name="Straight Arrow Connector 329">
            <a:extLst>
              <a:ext uri="{FF2B5EF4-FFF2-40B4-BE49-F238E27FC236}">
                <a16:creationId xmlns:a16="http://schemas.microsoft.com/office/drawing/2014/main" id="{62DD085E-3BC7-B228-B6C5-0EA5A28884C1}"/>
              </a:ext>
            </a:extLst>
          </p:cNvPr>
          <p:cNvCxnSpPr>
            <a:cxnSpLocks/>
            <a:endCxn id="354" idx="2"/>
          </p:cNvCxnSpPr>
          <p:nvPr/>
        </p:nvCxnSpPr>
        <p:spPr>
          <a:xfrm flipH="1" flipV="1">
            <a:off x="7889394" y="2723310"/>
            <a:ext cx="124858" cy="286598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1" name="TextBox 330">
            <a:extLst>
              <a:ext uri="{FF2B5EF4-FFF2-40B4-BE49-F238E27FC236}">
                <a16:creationId xmlns:a16="http://schemas.microsoft.com/office/drawing/2014/main" id="{CC3EB93A-8958-172E-8367-BD658EDB86A7}"/>
              </a:ext>
            </a:extLst>
          </p:cNvPr>
          <p:cNvSpPr txBox="1"/>
          <p:nvPr/>
        </p:nvSpPr>
        <p:spPr>
          <a:xfrm>
            <a:off x="7520781" y="2779245"/>
            <a:ext cx="6190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</a:t>
            </a:r>
          </a:p>
          <a:p>
            <a:pPr algn="ctr"/>
            <a:r>
              <a:rPr lang="en-US" sz="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Projection</a:t>
            </a:r>
          </a:p>
        </p:txBody>
      </p:sp>
      <p:cxnSp>
        <p:nvCxnSpPr>
          <p:cNvPr id="332" name="Straight Arrow Connector 331">
            <a:extLst>
              <a:ext uri="{FF2B5EF4-FFF2-40B4-BE49-F238E27FC236}">
                <a16:creationId xmlns:a16="http://schemas.microsoft.com/office/drawing/2014/main" id="{92978213-1C23-7BEF-1337-BAFCEF319E65}"/>
              </a:ext>
            </a:extLst>
          </p:cNvPr>
          <p:cNvCxnSpPr>
            <a:cxnSpLocks/>
            <a:stCxn id="318" idx="0"/>
            <a:endCxn id="358" idx="2"/>
          </p:cNvCxnSpPr>
          <p:nvPr/>
        </p:nvCxnSpPr>
        <p:spPr>
          <a:xfrm flipH="1" flipV="1">
            <a:off x="8322358" y="2711589"/>
            <a:ext cx="100503" cy="284992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3" name="TextBox 332">
            <a:extLst>
              <a:ext uri="{FF2B5EF4-FFF2-40B4-BE49-F238E27FC236}">
                <a16:creationId xmlns:a16="http://schemas.microsoft.com/office/drawing/2014/main" id="{8F858B45-0A13-51CC-E221-93BD478052F7}"/>
              </a:ext>
            </a:extLst>
          </p:cNvPr>
          <p:cNvSpPr txBox="1"/>
          <p:nvPr/>
        </p:nvSpPr>
        <p:spPr>
          <a:xfrm>
            <a:off x="7939529" y="2779245"/>
            <a:ext cx="6190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</a:t>
            </a:r>
          </a:p>
          <a:p>
            <a:pPr algn="ctr"/>
            <a:r>
              <a:rPr lang="en-US" sz="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Projection</a:t>
            </a:r>
          </a:p>
        </p:txBody>
      </p:sp>
      <p:graphicFrame>
        <p:nvGraphicFramePr>
          <p:cNvPr id="334" name="Table 333">
            <a:extLst>
              <a:ext uri="{FF2B5EF4-FFF2-40B4-BE49-F238E27FC236}">
                <a16:creationId xmlns:a16="http://schemas.microsoft.com/office/drawing/2014/main" id="{A98B3AC6-38E0-FD0D-6DA7-AEB436349D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8032303"/>
              </p:ext>
            </p:extLst>
          </p:nvPr>
        </p:nvGraphicFramePr>
        <p:xfrm>
          <a:off x="5147797" y="2370344"/>
          <a:ext cx="116840" cy="357918"/>
        </p:xfrm>
        <a:graphic>
          <a:graphicData uri="http://schemas.openxmlformats.org/drawingml/2006/table">
            <a:tbl>
              <a:tblPr/>
              <a:tblGrid>
                <a:gridCol w="116840">
                  <a:extLst>
                    <a:ext uri="{9D8B030D-6E8A-4147-A177-3AD203B41FA5}">
                      <a16:colId xmlns:a16="http://schemas.microsoft.com/office/drawing/2014/main" val="181033752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4680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3099301"/>
                  </a:ext>
                </a:extLst>
              </a:tr>
              <a:tr h="120539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9590781"/>
                  </a:ext>
                </a:extLst>
              </a:tr>
              <a:tr h="120539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mpd="sng">
                      <a:solidFill>
                        <a:schemeClr val="tx1"/>
                      </a:solidFill>
                      <a:prstDash val="sysDash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7711309"/>
                  </a:ext>
                </a:extLst>
              </a:tr>
            </a:tbl>
          </a:graphicData>
        </a:graphic>
      </p:graphicFrame>
      <p:graphicFrame>
        <p:nvGraphicFramePr>
          <p:cNvPr id="335" name="Table 334">
            <a:extLst>
              <a:ext uri="{FF2B5EF4-FFF2-40B4-BE49-F238E27FC236}">
                <a16:creationId xmlns:a16="http://schemas.microsoft.com/office/drawing/2014/main" id="{47BED540-C8D4-9C75-BC26-B10498D51B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3959488"/>
              </p:ext>
            </p:extLst>
          </p:nvPr>
        </p:nvGraphicFramePr>
        <p:xfrm>
          <a:off x="5561749" y="2362028"/>
          <a:ext cx="116840" cy="357918"/>
        </p:xfrm>
        <a:graphic>
          <a:graphicData uri="http://schemas.openxmlformats.org/drawingml/2006/table">
            <a:tbl>
              <a:tblPr/>
              <a:tblGrid>
                <a:gridCol w="116840">
                  <a:extLst>
                    <a:ext uri="{9D8B030D-6E8A-4147-A177-3AD203B41FA5}">
                      <a16:colId xmlns:a16="http://schemas.microsoft.com/office/drawing/2014/main" val="181033752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4680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3099301"/>
                  </a:ext>
                </a:extLst>
              </a:tr>
              <a:tr h="120539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9590781"/>
                  </a:ext>
                </a:extLst>
              </a:tr>
              <a:tr h="120539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mpd="sng">
                      <a:solidFill>
                        <a:schemeClr val="tx1"/>
                      </a:solidFill>
                      <a:prstDash val="sysDash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7711309"/>
                  </a:ext>
                </a:extLst>
              </a:tr>
            </a:tbl>
          </a:graphicData>
        </a:graphic>
      </p:graphicFrame>
      <p:pic>
        <p:nvPicPr>
          <p:cNvPr id="337" name="Picture 336">
            <a:extLst>
              <a:ext uri="{FF2B5EF4-FFF2-40B4-BE49-F238E27FC236}">
                <a16:creationId xmlns:a16="http://schemas.microsoft.com/office/drawing/2014/main" id="{AD9C5F2F-BE09-02E4-8D10-B0E5BD381FF8}"/>
              </a:ext>
            </a:extLst>
          </p:cNvPr>
          <p:cNvPicPr>
            <a:picLocks/>
          </p:cNvPicPr>
          <p:nvPr/>
        </p:nvPicPr>
        <p:blipFill>
          <a:blip r:embed="rId9"/>
          <a:stretch>
            <a:fillRect/>
          </a:stretch>
        </p:blipFill>
        <p:spPr>
          <a:xfrm>
            <a:off x="5658605" y="2039740"/>
            <a:ext cx="90000" cy="147600"/>
          </a:xfrm>
          <a:prstGeom prst="rect">
            <a:avLst/>
          </a:prstGeom>
        </p:spPr>
      </p:pic>
      <p:pic>
        <p:nvPicPr>
          <p:cNvPr id="338" name="Picture 337">
            <a:extLst>
              <a:ext uri="{FF2B5EF4-FFF2-40B4-BE49-F238E27FC236}">
                <a16:creationId xmlns:a16="http://schemas.microsoft.com/office/drawing/2014/main" id="{D0BD051B-69B7-2815-0298-4257671EFA96}"/>
              </a:ext>
            </a:extLst>
          </p:cNvPr>
          <p:cNvPicPr>
            <a:picLocks/>
          </p:cNvPicPr>
          <p:nvPr/>
        </p:nvPicPr>
        <p:blipFill>
          <a:blip r:embed="rId10"/>
          <a:stretch>
            <a:fillRect/>
          </a:stretch>
        </p:blipFill>
        <p:spPr>
          <a:xfrm>
            <a:off x="8167464" y="2031440"/>
            <a:ext cx="141311" cy="147600"/>
          </a:xfrm>
          <a:prstGeom prst="rect">
            <a:avLst/>
          </a:prstGeom>
        </p:spPr>
      </p:pic>
      <p:pic>
        <p:nvPicPr>
          <p:cNvPr id="339" name="Picture 338">
            <a:extLst>
              <a:ext uri="{FF2B5EF4-FFF2-40B4-BE49-F238E27FC236}">
                <a16:creationId xmlns:a16="http://schemas.microsoft.com/office/drawing/2014/main" id="{65D9887B-0DD4-EB0D-1DFA-D66479DBE64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701583" y="2011416"/>
            <a:ext cx="173270" cy="147600"/>
          </a:xfrm>
          <a:prstGeom prst="rect">
            <a:avLst/>
          </a:prstGeom>
        </p:spPr>
      </p:pic>
      <p:pic>
        <p:nvPicPr>
          <p:cNvPr id="341" name="Picture 340">
            <a:extLst>
              <a:ext uri="{FF2B5EF4-FFF2-40B4-BE49-F238E27FC236}">
                <a16:creationId xmlns:a16="http://schemas.microsoft.com/office/drawing/2014/main" id="{E9ABA508-B622-3424-A373-EB4437FF45F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290462" y="2016252"/>
            <a:ext cx="198183" cy="162793"/>
          </a:xfrm>
          <a:prstGeom prst="rect">
            <a:avLst/>
          </a:prstGeom>
        </p:spPr>
      </p:pic>
      <p:graphicFrame>
        <p:nvGraphicFramePr>
          <p:cNvPr id="342" name="Table 341">
            <a:extLst>
              <a:ext uri="{FF2B5EF4-FFF2-40B4-BE49-F238E27FC236}">
                <a16:creationId xmlns:a16="http://schemas.microsoft.com/office/drawing/2014/main" id="{72CF2392-A79C-A7EA-CEBB-2718348C38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6001074"/>
              </p:ext>
            </p:extLst>
          </p:nvPr>
        </p:nvGraphicFramePr>
        <p:xfrm>
          <a:off x="7407397" y="2361742"/>
          <a:ext cx="1190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000">
                  <a:extLst>
                    <a:ext uri="{9D8B030D-6E8A-4147-A177-3AD203B41FA5}">
                      <a16:colId xmlns:a16="http://schemas.microsoft.com/office/drawing/2014/main" val="22584037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711370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573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8676416"/>
                  </a:ext>
                </a:extLst>
              </a:tr>
            </a:tbl>
          </a:graphicData>
        </a:graphic>
      </p:graphicFrame>
      <p:cxnSp>
        <p:nvCxnSpPr>
          <p:cNvPr id="345" name="Straight Arrow Connector 344">
            <a:extLst>
              <a:ext uri="{FF2B5EF4-FFF2-40B4-BE49-F238E27FC236}">
                <a16:creationId xmlns:a16="http://schemas.microsoft.com/office/drawing/2014/main" id="{9323AF20-B74E-3096-EFBC-F8E08C2A711B}"/>
              </a:ext>
            </a:extLst>
          </p:cNvPr>
          <p:cNvCxnSpPr>
            <a:cxnSpLocks/>
            <a:stCxn id="342" idx="0"/>
          </p:cNvCxnSpPr>
          <p:nvPr/>
        </p:nvCxnSpPr>
        <p:spPr>
          <a:xfrm flipH="1" flipV="1">
            <a:off x="7393615" y="2193054"/>
            <a:ext cx="73287" cy="168688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2" name="Straight Arrow Connector 351">
            <a:extLst>
              <a:ext uri="{FF2B5EF4-FFF2-40B4-BE49-F238E27FC236}">
                <a16:creationId xmlns:a16="http://schemas.microsoft.com/office/drawing/2014/main" id="{7C3F9A5D-76AE-10CA-B46B-04278D5647DD}"/>
              </a:ext>
            </a:extLst>
          </p:cNvPr>
          <p:cNvCxnSpPr>
            <a:cxnSpLocks/>
            <a:stCxn id="353" idx="0"/>
          </p:cNvCxnSpPr>
          <p:nvPr/>
        </p:nvCxnSpPr>
        <p:spPr>
          <a:xfrm flipV="1">
            <a:off x="7311433" y="2194586"/>
            <a:ext cx="65143" cy="175323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53" name="Table 352">
            <a:extLst>
              <a:ext uri="{FF2B5EF4-FFF2-40B4-BE49-F238E27FC236}">
                <a16:creationId xmlns:a16="http://schemas.microsoft.com/office/drawing/2014/main" id="{EBAE4E4C-9A6E-74C0-D094-3191C667D4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9550570"/>
              </p:ext>
            </p:extLst>
          </p:nvPr>
        </p:nvGraphicFramePr>
        <p:xfrm>
          <a:off x="7253008" y="2369904"/>
          <a:ext cx="116840" cy="357918"/>
        </p:xfrm>
        <a:graphic>
          <a:graphicData uri="http://schemas.openxmlformats.org/drawingml/2006/table">
            <a:tbl>
              <a:tblPr/>
              <a:tblGrid>
                <a:gridCol w="116840">
                  <a:extLst>
                    <a:ext uri="{9D8B030D-6E8A-4147-A177-3AD203B41FA5}">
                      <a16:colId xmlns:a16="http://schemas.microsoft.com/office/drawing/2014/main" val="181033752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4680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3099301"/>
                  </a:ext>
                </a:extLst>
              </a:tr>
              <a:tr h="120539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9590781"/>
                  </a:ext>
                </a:extLst>
              </a:tr>
              <a:tr h="120539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mpd="sng">
                      <a:solidFill>
                        <a:schemeClr val="tx1"/>
                      </a:solidFill>
                      <a:prstDash val="sysDash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7711309"/>
                  </a:ext>
                </a:extLst>
              </a:tr>
            </a:tbl>
          </a:graphicData>
        </a:graphic>
      </p:graphicFrame>
      <p:graphicFrame>
        <p:nvGraphicFramePr>
          <p:cNvPr id="354" name="Table 353">
            <a:extLst>
              <a:ext uri="{FF2B5EF4-FFF2-40B4-BE49-F238E27FC236}">
                <a16:creationId xmlns:a16="http://schemas.microsoft.com/office/drawing/2014/main" id="{616EFB42-C677-20D3-E391-024563E9B5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1797820"/>
              </p:ext>
            </p:extLst>
          </p:nvPr>
        </p:nvGraphicFramePr>
        <p:xfrm>
          <a:off x="7829894" y="2357550"/>
          <a:ext cx="1190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000">
                  <a:extLst>
                    <a:ext uri="{9D8B030D-6E8A-4147-A177-3AD203B41FA5}">
                      <a16:colId xmlns:a16="http://schemas.microsoft.com/office/drawing/2014/main" val="22584037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711370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573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8676416"/>
                  </a:ext>
                </a:extLst>
              </a:tr>
            </a:tbl>
          </a:graphicData>
        </a:graphic>
      </p:graphicFrame>
      <p:cxnSp>
        <p:nvCxnSpPr>
          <p:cNvPr id="355" name="Straight Arrow Connector 354">
            <a:extLst>
              <a:ext uri="{FF2B5EF4-FFF2-40B4-BE49-F238E27FC236}">
                <a16:creationId xmlns:a16="http://schemas.microsoft.com/office/drawing/2014/main" id="{CB1D1240-B389-B80C-CBE0-79C34CD3AB37}"/>
              </a:ext>
            </a:extLst>
          </p:cNvPr>
          <p:cNvCxnSpPr>
            <a:cxnSpLocks/>
            <a:stCxn id="354" idx="0"/>
          </p:cNvCxnSpPr>
          <p:nvPr/>
        </p:nvCxnSpPr>
        <p:spPr>
          <a:xfrm flipH="1" flipV="1">
            <a:off x="7816112" y="2188862"/>
            <a:ext cx="73287" cy="168688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6" name="Straight Arrow Connector 355">
            <a:extLst>
              <a:ext uri="{FF2B5EF4-FFF2-40B4-BE49-F238E27FC236}">
                <a16:creationId xmlns:a16="http://schemas.microsoft.com/office/drawing/2014/main" id="{AAF8260C-DAB3-A8C7-A3D7-D419334CE81E}"/>
              </a:ext>
            </a:extLst>
          </p:cNvPr>
          <p:cNvCxnSpPr>
            <a:cxnSpLocks/>
            <a:stCxn id="357" idx="0"/>
          </p:cNvCxnSpPr>
          <p:nvPr/>
        </p:nvCxnSpPr>
        <p:spPr>
          <a:xfrm flipV="1">
            <a:off x="7733930" y="2190394"/>
            <a:ext cx="65143" cy="175323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57" name="Table 356">
            <a:extLst>
              <a:ext uri="{FF2B5EF4-FFF2-40B4-BE49-F238E27FC236}">
                <a16:creationId xmlns:a16="http://schemas.microsoft.com/office/drawing/2014/main" id="{366FBD48-D0EC-6CD9-85FB-49E868FA58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8886912"/>
              </p:ext>
            </p:extLst>
          </p:nvPr>
        </p:nvGraphicFramePr>
        <p:xfrm>
          <a:off x="7675505" y="2365712"/>
          <a:ext cx="116840" cy="357918"/>
        </p:xfrm>
        <a:graphic>
          <a:graphicData uri="http://schemas.openxmlformats.org/drawingml/2006/table">
            <a:tbl>
              <a:tblPr/>
              <a:tblGrid>
                <a:gridCol w="116840">
                  <a:extLst>
                    <a:ext uri="{9D8B030D-6E8A-4147-A177-3AD203B41FA5}">
                      <a16:colId xmlns:a16="http://schemas.microsoft.com/office/drawing/2014/main" val="181033752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4680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3099301"/>
                  </a:ext>
                </a:extLst>
              </a:tr>
              <a:tr h="120539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9590781"/>
                  </a:ext>
                </a:extLst>
              </a:tr>
              <a:tr h="120539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mpd="sng">
                      <a:solidFill>
                        <a:schemeClr val="tx1"/>
                      </a:solidFill>
                      <a:prstDash val="sysDash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7711309"/>
                  </a:ext>
                </a:extLst>
              </a:tr>
            </a:tbl>
          </a:graphicData>
        </a:graphic>
      </p:graphicFrame>
      <p:graphicFrame>
        <p:nvGraphicFramePr>
          <p:cNvPr id="358" name="Table 357">
            <a:extLst>
              <a:ext uri="{FF2B5EF4-FFF2-40B4-BE49-F238E27FC236}">
                <a16:creationId xmlns:a16="http://schemas.microsoft.com/office/drawing/2014/main" id="{FFF9BC28-CD9A-87F2-0010-0A4286B201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4768415"/>
              </p:ext>
            </p:extLst>
          </p:nvPr>
        </p:nvGraphicFramePr>
        <p:xfrm>
          <a:off x="8262853" y="2345829"/>
          <a:ext cx="1190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000">
                  <a:extLst>
                    <a:ext uri="{9D8B030D-6E8A-4147-A177-3AD203B41FA5}">
                      <a16:colId xmlns:a16="http://schemas.microsoft.com/office/drawing/2014/main" val="22584037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711370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573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8676416"/>
                  </a:ext>
                </a:extLst>
              </a:tr>
            </a:tbl>
          </a:graphicData>
        </a:graphic>
      </p:graphicFrame>
      <p:cxnSp>
        <p:nvCxnSpPr>
          <p:cNvPr id="359" name="Straight Arrow Connector 358">
            <a:extLst>
              <a:ext uri="{FF2B5EF4-FFF2-40B4-BE49-F238E27FC236}">
                <a16:creationId xmlns:a16="http://schemas.microsoft.com/office/drawing/2014/main" id="{42471E87-7E7C-CAC8-A7F9-A6B97EA94FD8}"/>
              </a:ext>
            </a:extLst>
          </p:cNvPr>
          <p:cNvCxnSpPr>
            <a:cxnSpLocks/>
            <a:stCxn id="358" idx="0"/>
          </p:cNvCxnSpPr>
          <p:nvPr/>
        </p:nvCxnSpPr>
        <p:spPr>
          <a:xfrm flipH="1" flipV="1">
            <a:off x="8249071" y="2177141"/>
            <a:ext cx="73287" cy="168688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0" name="Straight Arrow Connector 359">
            <a:extLst>
              <a:ext uri="{FF2B5EF4-FFF2-40B4-BE49-F238E27FC236}">
                <a16:creationId xmlns:a16="http://schemas.microsoft.com/office/drawing/2014/main" id="{CEEBCE99-768A-520F-B30E-AA0E755D9F11}"/>
              </a:ext>
            </a:extLst>
          </p:cNvPr>
          <p:cNvCxnSpPr>
            <a:cxnSpLocks/>
            <a:stCxn id="361" idx="0"/>
          </p:cNvCxnSpPr>
          <p:nvPr/>
        </p:nvCxnSpPr>
        <p:spPr>
          <a:xfrm flipV="1">
            <a:off x="8166889" y="2178673"/>
            <a:ext cx="65143" cy="175323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61" name="Table 360">
            <a:extLst>
              <a:ext uri="{FF2B5EF4-FFF2-40B4-BE49-F238E27FC236}">
                <a16:creationId xmlns:a16="http://schemas.microsoft.com/office/drawing/2014/main" id="{CD773587-8CFB-5825-1989-17A78935A3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5473602"/>
              </p:ext>
            </p:extLst>
          </p:nvPr>
        </p:nvGraphicFramePr>
        <p:xfrm>
          <a:off x="8108464" y="2353991"/>
          <a:ext cx="116840" cy="357918"/>
        </p:xfrm>
        <a:graphic>
          <a:graphicData uri="http://schemas.openxmlformats.org/drawingml/2006/table">
            <a:tbl>
              <a:tblPr/>
              <a:tblGrid>
                <a:gridCol w="116840">
                  <a:extLst>
                    <a:ext uri="{9D8B030D-6E8A-4147-A177-3AD203B41FA5}">
                      <a16:colId xmlns:a16="http://schemas.microsoft.com/office/drawing/2014/main" val="181033752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4680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3099301"/>
                  </a:ext>
                </a:extLst>
              </a:tr>
              <a:tr h="120539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9590781"/>
                  </a:ext>
                </a:extLst>
              </a:tr>
              <a:tr h="120539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mpd="sng">
                      <a:solidFill>
                        <a:schemeClr val="tx1"/>
                      </a:solidFill>
                      <a:prstDash val="sysDash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7711309"/>
                  </a:ext>
                </a:extLst>
              </a:tr>
            </a:tbl>
          </a:graphicData>
        </a:graphic>
      </p:graphicFrame>
      <p:cxnSp>
        <p:nvCxnSpPr>
          <p:cNvPr id="362" name="Straight Arrow Connector 361">
            <a:extLst>
              <a:ext uri="{FF2B5EF4-FFF2-40B4-BE49-F238E27FC236}">
                <a16:creationId xmlns:a16="http://schemas.microsoft.com/office/drawing/2014/main" id="{59AA217A-B0E2-13DE-603B-7DBFCF75210C}"/>
              </a:ext>
            </a:extLst>
          </p:cNvPr>
          <p:cNvCxnSpPr>
            <a:cxnSpLocks/>
            <a:stCxn id="321" idx="0"/>
          </p:cNvCxnSpPr>
          <p:nvPr/>
        </p:nvCxnSpPr>
        <p:spPr>
          <a:xfrm flipV="1">
            <a:off x="5280390" y="1936048"/>
            <a:ext cx="0" cy="116450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3" name="Straight Arrow Connector 362">
            <a:extLst>
              <a:ext uri="{FF2B5EF4-FFF2-40B4-BE49-F238E27FC236}">
                <a16:creationId xmlns:a16="http://schemas.microsoft.com/office/drawing/2014/main" id="{DE12ED74-1846-436A-20BD-818B82952D9B}"/>
              </a:ext>
            </a:extLst>
          </p:cNvPr>
          <p:cNvCxnSpPr>
            <a:cxnSpLocks/>
          </p:cNvCxnSpPr>
          <p:nvPr/>
        </p:nvCxnSpPr>
        <p:spPr>
          <a:xfrm flipV="1">
            <a:off x="5713252" y="1927871"/>
            <a:ext cx="0" cy="116450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4" name="Straight Arrow Connector 363">
            <a:extLst>
              <a:ext uri="{FF2B5EF4-FFF2-40B4-BE49-F238E27FC236}">
                <a16:creationId xmlns:a16="http://schemas.microsoft.com/office/drawing/2014/main" id="{67C80609-6B0F-E366-AB63-CC1708196696}"/>
              </a:ext>
            </a:extLst>
          </p:cNvPr>
          <p:cNvCxnSpPr>
            <a:cxnSpLocks/>
          </p:cNvCxnSpPr>
          <p:nvPr/>
        </p:nvCxnSpPr>
        <p:spPr>
          <a:xfrm flipV="1">
            <a:off x="7387522" y="1919695"/>
            <a:ext cx="0" cy="116450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5" name="Straight Arrow Connector 364">
            <a:extLst>
              <a:ext uri="{FF2B5EF4-FFF2-40B4-BE49-F238E27FC236}">
                <a16:creationId xmlns:a16="http://schemas.microsoft.com/office/drawing/2014/main" id="{D8EBBB89-C20D-EF01-6E7A-C1DA430E969B}"/>
              </a:ext>
            </a:extLst>
          </p:cNvPr>
          <p:cNvCxnSpPr>
            <a:cxnSpLocks/>
          </p:cNvCxnSpPr>
          <p:nvPr/>
        </p:nvCxnSpPr>
        <p:spPr>
          <a:xfrm flipV="1">
            <a:off x="7817972" y="1919514"/>
            <a:ext cx="0" cy="116450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6" name="Straight Arrow Connector 365">
            <a:extLst>
              <a:ext uri="{FF2B5EF4-FFF2-40B4-BE49-F238E27FC236}">
                <a16:creationId xmlns:a16="http://schemas.microsoft.com/office/drawing/2014/main" id="{BF367053-9888-3AB6-6970-BF7CF1E6EAA3}"/>
              </a:ext>
            </a:extLst>
          </p:cNvPr>
          <p:cNvCxnSpPr>
            <a:cxnSpLocks/>
          </p:cNvCxnSpPr>
          <p:nvPr/>
        </p:nvCxnSpPr>
        <p:spPr>
          <a:xfrm flipV="1">
            <a:off x="8239879" y="1919514"/>
            <a:ext cx="0" cy="116450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7" name="Rounded Rectangle 366">
            <a:extLst>
              <a:ext uri="{FF2B5EF4-FFF2-40B4-BE49-F238E27FC236}">
                <a16:creationId xmlns:a16="http://schemas.microsoft.com/office/drawing/2014/main" id="{B7E2079C-9283-5338-AF2C-86394800AED2}"/>
              </a:ext>
            </a:extLst>
          </p:cNvPr>
          <p:cNvSpPr/>
          <p:nvPr/>
        </p:nvSpPr>
        <p:spPr>
          <a:xfrm>
            <a:off x="5119647" y="1701025"/>
            <a:ext cx="3385004" cy="19383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Softmax</a:t>
            </a:r>
            <a:endParaRPr lang="en-US" sz="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368" name="Table 367">
            <a:extLst>
              <a:ext uri="{FF2B5EF4-FFF2-40B4-BE49-F238E27FC236}">
                <a16:creationId xmlns:a16="http://schemas.microsoft.com/office/drawing/2014/main" id="{488197D7-A12D-F528-F3A2-438924C77A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3786681"/>
              </p:ext>
            </p:extLst>
          </p:nvPr>
        </p:nvGraphicFramePr>
        <p:xfrm>
          <a:off x="4706016" y="2389964"/>
          <a:ext cx="116840" cy="357918"/>
        </p:xfrm>
        <a:graphic>
          <a:graphicData uri="http://schemas.openxmlformats.org/drawingml/2006/table">
            <a:tbl>
              <a:tblPr/>
              <a:tblGrid>
                <a:gridCol w="116840">
                  <a:extLst>
                    <a:ext uri="{9D8B030D-6E8A-4147-A177-3AD203B41FA5}">
                      <a16:colId xmlns:a16="http://schemas.microsoft.com/office/drawing/2014/main" val="181033752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4680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3099301"/>
                  </a:ext>
                </a:extLst>
              </a:tr>
              <a:tr h="120539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9590781"/>
                  </a:ext>
                </a:extLst>
              </a:tr>
              <a:tr h="120539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mpd="sng">
                      <a:solidFill>
                        <a:schemeClr val="tx1"/>
                      </a:solidFill>
                      <a:prstDash val="sysDash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7711309"/>
                  </a:ext>
                </a:extLst>
              </a:tr>
            </a:tbl>
          </a:graphicData>
        </a:graphic>
      </p:graphicFrame>
      <p:cxnSp>
        <p:nvCxnSpPr>
          <p:cNvPr id="369" name="Straight Arrow Connector 368">
            <a:extLst>
              <a:ext uri="{FF2B5EF4-FFF2-40B4-BE49-F238E27FC236}">
                <a16:creationId xmlns:a16="http://schemas.microsoft.com/office/drawing/2014/main" id="{C08A882B-A127-99A6-118D-2F7E3AB52682}"/>
              </a:ext>
            </a:extLst>
          </p:cNvPr>
          <p:cNvCxnSpPr>
            <a:cxnSpLocks/>
          </p:cNvCxnSpPr>
          <p:nvPr/>
        </p:nvCxnSpPr>
        <p:spPr>
          <a:xfrm flipV="1">
            <a:off x="5295168" y="1457262"/>
            <a:ext cx="126023" cy="204026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70" name="Table 369">
            <a:extLst>
              <a:ext uri="{FF2B5EF4-FFF2-40B4-BE49-F238E27FC236}">
                <a16:creationId xmlns:a16="http://schemas.microsoft.com/office/drawing/2014/main" id="{E807F6D3-E8FC-0523-4F63-36A34E9EE6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5360812"/>
              </p:ext>
            </p:extLst>
          </p:nvPr>
        </p:nvGraphicFramePr>
        <p:xfrm>
          <a:off x="5374173" y="1060145"/>
          <a:ext cx="1190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000">
                  <a:extLst>
                    <a:ext uri="{9D8B030D-6E8A-4147-A177-3AD203B41FA5}">
                      <a16:colId xmlns:a16="http://schemas.microsoft.com/office/drawing/2014/main" val="22584037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711370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573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8676416"/>
                  </a:ext>
                </a:extLst>
              </a:tr>
            </a:tbl>
          </a:graphicData>
        </a:graphic>
      </p:graphicFrame>
      <p:graphicFrame>
        <p:nvGraphicFramePr>
          <p:cNvPr id="371" name="Table 370">
            <a:extLst>
              <a:ext uri="{FF2B5EF4-FFF2-40B4-BE49-F238E27FC236}">
                <a16:creationId xmlns:a16="http://schemas.microsoft.com/office/drawing/2014/main" id="{2C7A364A-2CCA-03BA-DFB6-31142D2E0A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3311705"/>
              </p:ext>
            </p:extLst>
          </p:nvPr>
        </p:nvGraphicFramePr>
        <p:xfrm>
          <a:off x="5786570" y="1066585"/>
          <a:ext cx="1190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000">
                  <a:extLst>
                    <a:ext uri="{9D8B030D-6E8A-4147-A177-3AD203B41FA5}">
                      <a16:colId xmlns:a16="http://schemas.microsoft.com/office/drawing/2014/main" val="22584037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711370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573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8676416"/>
                  </a:ext>
                </a:extLst>
              </a:tr>
            </a:tbl>
          </a:graphicData>
        </a:graphic>
      </p:graphicFrame>
      <p:graphicFrame>
        <p:nvGraphicFramePr>
          <p:cNvPr id="372" name="Table 371">
            <a:extLst>
              <a:ext uri="{FF2B5EF4-FFF2-40B4-BE49-F238E27FC236}">
                <a16:creationId xmlns:a16="http://schemas.microsoft.com/office/drawing/2014/main" id="{CB87E6AA-BC36-4D84-D482-A4FC2D4A63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0566107"/>
              </p:ext>
            </p:extLst>
          </p:nvPr>
        </p:nvGraphicFramePr>
        <p:xfrm>
          <a:off x="7503161" y="1060071"/>
          <a:ext cx="1190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000">
                  <a:extLst>
                    <a:ext uri="{9D8B030D-6E8A-4147-A177-3AD203B41FA5}">
                      <a16:colId xmlns:a16="http://schemas.microsoft.com/office/drawing/2014/main" val="22584037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711370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573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8676416"/>
                  </a:ext>
                </a:extLst>
              </a:tr>
            </a:tbl>
          </a:graphicData>
        </a:graphic>
      </p:graphicFrame>
      <p:graphicFrame>
        <p:nvGraphicFramePr>
          <p:cNvPr id="373" name="Table 372">
            <a:extLst>
              <a:ext uri="{FF2B5EF4-FFF2-40B4-BE49-F238E27FC236}">
                <a16:creationId xmlns:a16="http://schemas.microsoft.com/office/drawing/2014/main" id="{6B75A288-7A64-7140-8767-5FAC64D356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1260875"/>
              </p:ext>
            </p:extLst>
          </p:nvPr>
        </p:nvGraphicFramePr>
        <p:xfrm>
          <a:off x="7947716" y="1060071"/>
          <a:ext cx="1190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000">
                  <a:extLst>
                    <a:ext uri="{9D8B030D-6E8A-4147-A177-3AD203B41FA5}">
                      <a16:colId xmlns:a16="http://schemas.microsoft.com/office/drawing/2014/main" val="22584037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711370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573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8676416"/>
                  </a:ext>
                </a:extLst>
              </a:tr>
            </a:tbl>
          </a:graphicData>
        </a:graphic>
      </p:graphicFrame>
      <p:graphicFrame>
        <p:nvGraphicFramePr>
          <p:cNvPr id="374" name="Table 373">
            <a:extLst>
              <a:ext uri="{FF2B5EF4-FFF2-40B4-BE49-F238E27FC236}">
                <a16:creationId xmlns:a16="http://schemas.microsoft.com/office/drawing/2014/main" id="{A6D7A577-73C6-9925-30B1-E5B4F09C5B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8277963"/>
              </p:ext>
            </p:extLst>
          </p:nvPr>
        </p:nvGraphicFramePr>
        <p:xfrm>
          <a:off x="8340225" y="1058325"/>
          <a:ext cx="1190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000">
                  <a:extLst>
                    <a:ext uri="{9D8B030D-6E8A-4147-A177-3AD203B41FA5}">
                      <a16:colId xmlns:a16="http://schemas.microsoft.com/office/drawing/2014/main" val="22584037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711370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573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8676416"/>
                  </a:ext>
                </a:extLst>
              </a:tr>
            </a:tbl>
          </a:graphicData>
        </a:graphic>
      </p:graphicFrame>
      <p:cxnSp>
        <p:nvCxnSpPr>
          <p:cNvPr id="375" name="Straight Connector 374">
            <a:extLst>
              <a:ext uri="{FF2B5EF4-FFF2-40B4-BE49-F238E27FC236}">
                <a16:creationId xmlns:a16="http://schemas.microsoft.com/office/drawing/2014/main" id="{91C791E4-D40F-1A26-BCA8-B05C526594DE}"/>
              </a:ext>
            </a:extLst>
          </p:cNvPr>
          <p:cNvCxnSpPr>
            <a:cxnSpLocks/>
            <a:stCxn id="368" idx="2"/>
          </p:cNvCxnSpPr>
          <p:nvPr/>
        </p:nvCxnSpPr>
        <p:spPr>
          <a:xfrm>
            <a:off x="4764436" y="2747882"/>
            <a:ext cx="0" cy="66882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6" name="Straight Connector 375">
            <a:extLst>
              <a:ext uri="{FF2B5EF4-FFF2-40B4-BE49-F238E27FC236}">
                <a16:creationId xmlns:a16="http://schemas.microsoft.com/office/drawing/2014/main" id="{178D042E-E4D3-F189-0FAF-FA21CA857E39}"/>
              </a:ext>
            </a:extLst>
          </p:cNvPr>
          <p:cNvCxnSpPr>
            <a:cxnSpLocks/>
          </p:cNvCxnSpPr>
          <p:nvPr/>
        </p:nvCxnSpPr>
        <p:spPr>
          <a:xfrm flipV="1">
            <a:off x="4764436" y="2803824"/>
            <a:ext cx="3402448" cy="8533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7" name="Straight Arrow Connector 376">
            <a:extLst>
              <a:ext uri="{FF2B5EF4-FFF2-40B4-BE49-F238E27FC236}">
                <a16:creationId xmlns:a16="http://schemas.microsoft.com/office/drawing/2014/main" id="{6245319E-8B5F-79F2-C78B-F572C021E3D9}"/>
              </a:ext>
            </a:extLst>
          </p:cNvPr>
          <p:cNvCxnSpPr>
            <a:cxnSpLocks/>
          </p:cNvCxnSpPr>
          <p:nvPr/>
        </p:nvCxnSpPr>
        <p:spPr>
          <a:xfrm flipV="1">
            <a:off x="5206155" y="2718620"/>
            <a:ext cx="1310" cy="91093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8" name="Straight Arrow Connector 377">
            <a:extLst>
              <a:ext uri="{FF2B5EF4-FFF2-40B4-BE49-F238E27FC236}">
                <a16:creationId xmlns:a16="http://schemas.microsoft.com/office/drawing/2014/main" id="{99EFF8B7-C7B7-2E43-EE89-E003FA771424}"/>
              </a:ext>
            </a:extLst>
          </p:cNvPr>
          <p:cNvCxnSpPr>
            <a:cxnSpLocks/>
          </p:cNvCxnSpPr>
          <p:nvPr/>
        </p:nvCxnSpPr>
        <p:spPr>
          <a:xfrm flipV="1">
            <a:off x="5624674" y="2716629"/>
            <a:ext cx="1310" cy="91093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9" name="Straight Arrow Connector 378">
            <a:extLst>
              <a:ext uri="{FF2B5EF4-FFF2-40B4-BE49-F238E27FC236}">
                <a16:creationId xmlns:a16="http://schemas.microsoft.com/office/drawing/2014/main" id="{ACB68593-554E-03EA-A73F-58C6605C1EC1}"/>
              </a:ext>
            </a:extLst>
          </p:cNvPr>
          <p:cNvCxnSpPr>
            <a:cxnSpLocks/>
            <a:endCxn id="353" idx="2"/>
          </p:cNvCxnSpPr>
          <p:nvPr/>
        </p:nvCxnSpPr>
        <p:spPr>
          <a:xfrm flipH="1" flipV="1">
            <a:off x="7311428" y="2727822"/>
            <a:ext cx="5540" cy="75998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0" name="Straight Arrow Connector 379">
            <a:extLst>
              <a:ext uri="{FF2B5EF4-FFF2-40B4-BE49-F238E27FC236}">
                <a16:creationId xmlns:a16="http://schemas.microsoft.com/office/drawing/2014/main" id="{32A19497-359A-A409-38B9-BFD7AF8DAB91}"/>
              </a:ext>
            </a:extLst>
          </p:cNvPr>
          <p:cNvCxnSpPr>
            <a:cxnSpLocks/>
          </p:cNvCxnSpPr>
          <p:nvPr/>
        </p:nvCxnSpPr>
        <p:spPr>
          <a:xfrm flipV="1">
            <a:off x="7737933" y="2713429"/>
            <a:ext cx="1310" cy="91093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1" name="Straight Arrow Connector 380">
            <a:extLst>
              <a:ext uri="{FF2B5EF4-FFF2-40B4-BE49-F238E27FC236}">
                <a16:creationId xmlns:a16="http://schemas.microsoft.com/office/drawing/2014/main" id="{2BE6C3D2-5E5C-7A1F-D204-EF5B1A00DE88}"/>
              </a:ext>
            </a:extLst>
          </p:cNvPr>
          <p:cNvCxnSpPr>
            <a:cxnSpLocks/>
          </p:cNvCxnSpPr>
          <p:nvPr/>
        </p:nvCxnSpPr>
        <p:spPr>
          <a:xfrm flipV="1">
            <a:off x="8172216" y="2718658"/>
            <a:ext cx="1310" cy="91093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2" name="Straight Arrow Connector 381">
            <a:extLst>
              <a:ext uri="{FF2B5EF4-FFF2-40B4-BE49-F238E27FC236}">
                <a16:creationId xmlns:a16="http://schemas.microsoft.com/office/drawing/2014/main" id="{A30B4421-B624-D909-50EA-ED8A89E08630}"/>
              </a:ext>
            </a:extLst>
          </p:cNvPr>
          <p:cNvCxnSpPr>
            <a:cxnSpLocks/>
            <a:stCxn id="371" idx="0"/>
          </p:cNvCxnSpPr>
          <p:nvPr/>
        </p:nvCxnSpPr>
        <p:spPr>
          <a:xfrm flipV="1">
            <a:off x="5846075" y="846273"/>
            <a:ext cx="975551" cy="220312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3" name="Straight Arrow Connector 382">
            <a:extLst>
              <a:ext uri="{FF2B5EF4-FFF2-40B4-BE49-F238E27FC236}">
                <a16:creationId xmlns:a16="http://schemas.microsoft.com/office/drawing/2014/main" id="{B24BD2CA-F7F8-275C-41CF-0B39D887CB5F}"/>
              </a:ext>
            </a:extLst>
          </p:cNvPr>
          <p:cNvCxnSpPr>
            <a:cxnSpLocks/>
            <a:stCxn id="372" idx="0"/>
          </p:cNvCxnSpPr>
          <p:nvPr/>
        </p:nvCxnSpPr>
        <p:spPr>
          <a:xfrm flipH="1" flipV="1">
            <a:off x="6821621" y="846273"/>
            <a:ext cx="741040" cy="213798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4" name="Straight Arrow Connector 383">
            <a:extLst>
              <a:ext uri="{FF2B5EF4-FFF2-40B4-BE49-F238E27FC236}">
                <a16:creationId xmlns:a16="http://schemas.microsoft.com/office/drawing/2014/main" id="{F8A893B4-C822-4767-25A2-0CD7EE6686F3}"/>
              </a:ext>
            </a:extLst>
          </p:cNvPr>
          <p:cNvCxnSpPr>
            <a:cxnSpLocks/>
            <a:stCxn id="373" idx="0"/>
          </p:cNvCxnSpPr>
          <p:nvPr/>
        </p:nvCxnSpPr>
        <p:spPr>
          <a:xfrm flipH="1" flipV="1">
            <a:off x="6821626" y="846273"/>
            <a:ext cx="1185595" cy="213798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5" name="Straight Arrow Connector 384">
            <a:extLst>
              <a:ext uri="{FF2B5EF4-FFF2-40B4-BE49-F238E27FC236}">
                <a16:creationId xmlns:a16="http://schemas.microsoft.com/office/drawing/2014/main" id="{14178882-9698-F6D2-3CBD-DC7D44A42BDA}"/>
              </a:ext>
            </a:extLst>
          </p:cNvPr>
          <p:cNvCxnSpPr>
            <a:cxnSpLocks/>
            <a:stCxn id="374" idx="0"/>
          </p:cNvCxnSpPr>
          <p:nvPr/>
        </p:nvCxnSpPr>
        <p:spPr>
          <a:xfrm flipH="1" flipV="1">
            <a:off x="6821621" y="846273"/>
            <a:ext cx="1578104" cy="212052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86" name="TextBox 385">
                <a:extLst>
                  <a:ext uri="{FF2B5EF4-FFF2-40B4-BE49-F238E27FC236}">
                    <a16:creationId xmlns:a16="http://schemas.microsoft.com/office/drawing/2014/main" id="{412411F8-491B-A6F9-4B31-8BC50F297981}"/>
                  </a:ext>
                </a:extLst>
              </p:cNvPr>
              <p:cNvSpPr txBox="1"/>
              <p:nvPr/>
            </p:nvSpPr>
            <p:spPr>
              <a:xfrm>
                <a:off x="6252852" y="2409052"/>
                <a:ext cx="1118594" cy="19787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⋯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86" name="TextBox 385">
                <a:extLst>
                  <a:ext uri="{FF2B5EF4-FFF2-40B4-BE49-F238E27FC236}">
                    <a16:creationId xmlns:a16="http://schemas.microsoft.com/office/drawing/2014/main" id="{412411F8-491B-A6F9-4B31-8BC50F29798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52852" y="2409052"/>
                <a:ext cx="1118594" cy="197875"/>
              </a:xfrm>
              <a:prstGeom prst="rect">
                <a:avLst/>
              </a:prstGeom>
              <a:blipFill>
                <a:blip r:embed="rId13"/>
                <a:stretch>
                  <a:fillRect b="-235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87" name="TextBox 386">
            <a:extLst>
              <a:ext uri="{FF2B5EF4-FFF2-40B4-BE49-F238E27FC236}">
                <a16:creationId xmlns:a16="http://schemas.microsoft.com/office/drawing/2014/main" id="{13707C5B-390D-E08F-432D-42459316C004}"/>
              </a:ext>
            </a:extLst>
          </p:cNvPr>
          <p:cNvSpPr txBox="1"/>
          <p:nvPr/>
        </p:nvSpPr>
        <p:spPr>
          <a:xfrm>
            <a:off x="4649139" y="2188717"/>
            <a:ext cx="53975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</a:t>
            </a:r>
          </a:p>
        </p:txBody>
      </p:sp>
      <p:pic>
        <p:nvPicPr>
          <p:cNvPr id="388" name="Picture 387">
            <a:extLst>
              <a:ext uri="{FF2B5EF4-FFF2-40B4-BE49-F238E27FC236}">
                <a16:creationId xmlns:a16="http://schemas.microsoft.com/office/drawing/2014/main" id="{EBD51856-F3E8-6B49-982F-5FA3F559F02E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350884" y="2211211"/>
            <a:ext cx="111464" cy="167197"/>
          </a:xfrm>
          <a:prstGeom prst="rect">
            <a:avLst/>
          </a:prstGeom>
        </p:spPr>
      </p:pic>
      <p:pic>
        <p:nvPicPr>
          <p:cNvPr id="389" name="Picture 388">
            <a:extLst>
              <a:ext uri="{FF2B5EF4-FFF2-40B4-BE49-F238E27FC236}">
                <a16:creationId xmlns:a16="http://schemas.microsoft.com/office/drawing/2014/main" id="{FD09F16A-BEF8-8BCE-3EE0-A45696E02A78}"/>
              </a:ext>
            </a:extLst>
          </p:cNvPr>
          <p:cNvPicPr>
            <a:picLocks/>
          </p:cNvPicPr>
          <p:nvPr/>
        </p:nvPicPr>
        <p:blipFill>
          <a:blip r:embed="rId15"/>
          <a:stretch>
            <a:fillRect/>
          </a:stretch>
        </p:blipFill>
        <p:spPr>
          <a:xfrm>
            <a:off x="5758334" y="2201096"/>
            <a:ext cx="111600" cy="165600"/>
          </a:xfrm>
          <a:prstGeom prst="rect">
            <a:avLst/>
          </a:prstGeom>
        </p:spPr>
      </p:pic>
      <p:pic>
        <p:nvPicPr>
          <p:cNvPr id="390" name="Picture 389">
            <a:extLst>
              <a:ext uri="{FF2B5EF4-FFF2-40B4-BE49-F238E27FC236}">
                <a16:creationId xmlns:a16="http://schemas.microsoft.com/office/drawing/2014/main" id="{5A661A30-46F5-46B9-A81D-1B5FA266FE05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7426341" y="2199123"/>
            <a:ext cx="179496" cy="147443"/>
          </a:xfrm>
          <a:prstGeom prst="rect">
            <a:avLst/>
          </a:prstGeom>
        </p:spPr>
      </p:pic>
      <p:pic>
        <p:nvPicPr>
          <p:cNvPr id="391" name="Picture 390">
            <a:extLst>
              <a:ext uri="{FF2B5EF4-FFF2-40B4-BE49-F238E27FC236}">
                <a16:creationId xmlns:a16="http://schemas.microsoft.com/office/drawing/2014/main" id="{33ED0533-0B09-BAD9-7E56-FD23C68A3672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856706" y="2186450"/>
            <a:ext cx="173270" cy="147600"/>
          </a:xfrm>
          <a:prstGeom prst="rect">
            <a:avLst/>
          </a:prstGeom>
        </p:spPr>
      </p:pic>
      <p:pic>
        <p:nvPicPr>
          <p:cNvPr id="392" name="Picture 391">
            <a:extLst>
              <a:ext uri="{FF2B5EF4-FFF2-40B4-BE49-F238E27FC236}">
                <a16:creationId xmlns:a16="http://schemas.microsoft.com/office/drawing/2014/main" id="{A7F7A077-DCA9-6F93-93AC-3F6F569BA3A6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8304204" y="2181346"/>
            <a:ext cx="136800" cy="165600"/>
          </a:xfrm>
          <a:prstGeom prst="rect">
            <a:avLst/>
          </a:prstGeom>
        </p:spPr>
      </p:pic>
      <p:sp>
        <p:nvSpPr>
          <p:cNvPr id="393" name="TextBox 392">
            <a:extLst>
              <a:ext uri="{FF2B5EF4-FFF2-40B4-BE49-F238E27FC236}">
                <a16:creationId xmlns:a16="http://schemas.microsoft.com/office/drawing/2014/main" id="{A9487A40-94EE-1965-CB74-20E18436884F}"/>
              </a:ext>
            </a:extLst>
          </p:cNvPr>
          <p:cNvSpPr txBox="1"/>
          <p:nvPr/>
        </p:nvSpPr>
        <p:spPr>
          <a:xfrm>
            <a:off x="4570760" y="1094392"/>
            <a:ext cx="5995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Attention Module</a:t>
            </a:r>
          </a:p>
        </p:txBody>
      </p:sp>
      <p:cxnSp>
        <p:nvCxnSpPr>
          <p:cNvPr id="394" name="Straight Arrow Connector 393">
            <a:extLst>
              <a:ext uri="{FF2B5EF4-FFF2-40B4-BE49-F238E27FC236}">
                <a16:creationId xmlns:a16="http://schemas.microsoft.com/office/drawing/2014/main" id="{4B6183A1-EB62-3A02-264B-0B9013EA8CCC}"/>
              </a:ext>
            </a:extLst>
          </p:cNvPr>
          <p:cNvCxnSpPr>
            <a:cxnSpLocks/>
          </p:cNvCxnSpPr>
          <p:nvPr/>
        </p:nvCxnSpPr>
        <p:spPr>
          <a:xfrm flipV="1">
            <a:off x="5712035" y="1463097"/>
            <a:ext cx="108352" cy="190953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5" name="Straight Arrow Connector 394">
            <a:extLst>
              <a:ext uri="{FF2B5EF4-FFF2-40B4-BE49-F238E27FC236}">
                <a16:creationId xmlns:a16="http://schemas.microsoft.com/office/drawing/2014/main" id="{02A66ACF-F6D9-1FDA-A217-E70AEE35EEE0}"/>
              </a:ext>
            </a:extLst>
          </p:cNvPr>
          <p:cNvCxnSpPr>
            <a:cxnSpLocks/>
          </p:cNvCxnSpPr>
          <p:nvPr/>
        </p:nvCxnSpPr>
        <p:spPr>
          <a:xfrm flipV="1">
            <a:off x="7424045" y="1464405"/>
            <a:ext cx="108352" cy="190953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6" name="Straight Arrow Connector 395">
            <a:extLst>
              <a:ext uri="{FF2B5EF4-FFF2-40B4-BE49-F238E27FC236}">
                <a16:creationId xmlns:a16="http://schemas.microsoft.com/office/drawing/2014/main" id="{06E86BE6-8937-BCFA-03A3-45EB768C82BF}"/>
              </a:ext>
            </a:extLst>
          </p:cNvPr>
          <p:cNvCxnSpPr>
            <a:cxnSpLocks/>
          </p:cNvCxnSpPr>
          <p:nvPr/>
        </p:nvCxnSpPr>
        <p:spPr>
          <a:xfrm flipV="1">
            <a:off x="7868222" y="1451093"/>
            <a:ext cx="108352" cy="190953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7" name="Straight Arrow Connector 396">
            <a:extLst>
              <a:ext uri="{FF2B5EF4-FFF2-40B4-BE49-F238E27FC236}">
                <a16:creationId xmlns:a16="http://schemas.microsoft.com/office/drawing/2014/main" id="{92AA67B9-D586-050E-1ECA-B9619421A664}"/>
              </a:ext>
            </a:extLst>
          </p:cNvPr>
          <p:cNvCxnSpPr>
            <a:cxnSpLocks/>
          </p:cNvCxnSpPr>
          <p:nvPr/>
        </p:nvCxnSpPr>
        <p:spPr>
          <a:xfrm flipV="1">
            <a:off x="8261807" y="1453774"/>
            <a:ext cx="108352" cy="190953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8" name="Straight Arrow Connector 397">
            <a:extLst>
              <a:ext uri="{FF2B5EF4-FFF2-40B4-BE49-F238E27FC236}">
                <a16:creationId xmlns:a16="http://schemas.microsoft.com/office/drawing/2014/main" id="{D8501BED-7D3C-AAE9-44CF-D3572768479A}"/>
              </a:ext>
            </a:extLst>
          </p:cNvPr>
          <p:cNvCxnSpPr>
            <a:cxnSpLocks/>
          </p:cNvCxnSpPr>
          <p:nvPr/>
        </p:nvCxnSpPr>
        <p:spPr>
          <a:xfrm flipV="1">
            <a:off x="5464430" y="1450752"/>
            <a:ext cx="0" cy="1545835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9" name="Straight Arrow Connector 398">
            <a:extLst>
              <a:ext uri="{FF2B5EF4-FFF2-40B4-BE49-F238E27FC236}">
                <a16:creationId xmlns:a16="http://schemas.microsoft.com/office/drawing/2014/main" id="{F33F0007-BBFA-88E9-E6DD-945D036167CB}"/>
              </a:ext>
            </a:extLst>
          </p:cNvPr>
          <p:cNvCxnSpPr>
            <a:cxnSpLocks/>
          </p:cNvCxnSpPr>
          <p:nvPr/>
        </p:nvCxnSpPr>
        <p:spPr>
          <a:xfrm flipV="1">
            <a:off x="5872103" y="1457266"/>
            <a:ext cx="0" cy="1545835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0" name="Straight Arrow Connector 399">
            <a:extLst>
              <a:ext uri="{FF2B5EF4-FFF2-40B4-BE49-F238E27FC236}">
                <a16:creationId xmlns:a16="http://schemas.microsoft.com/office/drawing/2014/main" id="{EA1F7495-13AD-9F5E-0C3B-C88401822339}"/>
              </a:ext>
            </a:extLst>
          </p:cNvPr>
          <p:cNvCxnSpPr>
            <a:cxnSpLocks/>
          </p:cNvCxnSpPr>
          <p:nvPr/>
        </p:nvCxnSpPr>
        <p:spPr>
          <a:xfrm flipV="1">
            <a:off x="7590845" y="1450752"/>
            <a:ext cx="0" cy="1545835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1" name="Straight Arrow Connector 400">
            <a:extLst>
              <a:ext uri="{FF2B5EF4-FFF2-40B4-BE49-F238E27FC236}">
                <a16:creationId xmlns:a16="http://schemas.microsoft.com/office/drawing/2014/main" id="{AF022254-7CFD-F310-9AFA-10A69E776350}"/>
              </a:ext>
            </a:extLst>
          </p:cNvPr>
          <p:cNvCxnSpPr>
            <a:cxnSpLocks/>
          </p:cNvCxnSpPr>
          <p:nvPr/>
        </p:nvCxnSpPr>
        <p:spPr>
          <a:xfrm flipV="1">
            <a:off x="8018591" y="1450751"/>
            <a:ext cx="0" cy="1545835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2" name="Straight Arrow Connector 401">
            <a:extLst>
              <a:ext uri="{FF2B5EF4-FFF2-40B4-BE49-F238E27FC236}">
                <a16:creationId xmlns:a16="http://schemas.microsoft.com/office/drawing/2014/main" id="{6D43607D-656A-4C2A-88D3-B0CD38A6CED7}"/>
              </a:ext>
            </a:extLst>
          </p:cNvPr>
          <p:cNvCxnSpPr>
            <a:cxnSpLocks/>
          </p:cNvCxnSpPr>
          <p:nvPr/>
        </p:nvCxnSpPr>
        <p:spPr>
          <a:xfrm flipV="1">
            <a:off x="8420684" y="1450751"/>
            <a:ext cx="0" cy="1545835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03" name="Table 402">
            <a:extLst>
              <a:ext uri="{FF2B5EF4-FFF2-40B4-BE49-F238E27FC236}">
                <a16:creationId xmlns:a16="http://schemas.microsoft.com/office/drawing/2014/main" id="{37B85398-C4F9-BA6F-4913-1F89BB0AAD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5013500"/>
              </p:ext>
            </p:extLst>
          </p:nvPr>
        </p:nvGraphicFramePr>
        <p:xfrm>
          <a:off x="6226691" y="3001972"/>
          <a:ext cx="1190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000">
                  <a:extLst>
                    <a:ext uri="{9D8B030D-6E8A-4147-A177-3AD203B41FA5}">
                      <a16:colId xmlns:a16="http://schemas.microsoft.com/office/drawing/2014/main" val="22584037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711370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573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8676416"/>
                  </a:ext>
                </a:extLst>
              </a:tr>
            </a:tbl>
          </a:graphicData>
        </a:graphic>
      </p:graphicFrame>
      <p:graphicFrame>
        <p:nvGraphicFramePr>
          <p:cNvPr id="404" name="Table 403">
            <a:extLst>
              <a:ext uri="{FF2B5EF4-FFF2-40B4-BE49-F238E27FC236}">
                <a16:creationId xmlns:a16="http://schemas.microsoft.com/office/drawing/2014/main" id="{E61EA436-AE85-BE65-F69D-2C6F1AF0F6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2143401"/>
              </p:ext>
            </p:extLst>
          </p:nvPr>
        </p:nvGraphicFramePr>
        <p:xfrm>
          <a:off x="6123259" y="2352855"/>
          <a:ext cx="1190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000">
                  <a:extLst>
                    <a:ext uri="{9D8B030D-6E8A-4147-A177-3AD203B41FA5}">
                      <a16:colId xmlns:a16="http://schemas.microsoft.com/office/drawing/2014/main" val="22584037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711370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573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8676416"/>
                  </a:ext>
                </a:extLst>
              </a:tr>
            </a:tbl>
          </a:graphicData>
        </a:graphic>
      </p:graphicFrame>
      <p:sp>
        <p:nvSpPr>
          <p:cNvPr id="405" name="TextBox 404">
            <a:extLst>
              <a:ext uri="{FF2B5EF4-FFF2-40B4-BE49-F238E27FC236}">
                <a16:creationId xmlns:a16="http://schemas.microsoft.com/office/drawing/2014/main" id="{446DD24C-D480-FF1B-547F-334276DE034F}"/>
              </a:ext>
            </a:extLst>
          </p:cNvPr>
          <p:cNvSpPr txBox="1"/>
          <p:nvPr/>
        </p:nvSpPr>
        <p:spPr>
          <a:xfrm>
            <a:off x="5777209" y="2781245"/>
            <a:ext cx="6190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</a:t>
            </a:r>
          </a:p>
          <a:p>
            <a:pPr algn="ctr"/>
            <a:r>
              <a:rPr lang="en-US" sz="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Projection</a:t>
            </a:r>
          </a:p>
        </p:txBody>
      </p:sp>
      <p:cxnSp>
        <p:nvCxnSpPr>
          <p:cNvPr id="406" name="Straight Arrow Connector 405">
            <a:extLst>
              <a:ext uri="{FF2B5EF4-FFF2-40B4-BE49-F238E27FC236}">
                <a16:creationId xmlns:a16="http://schemas.microsoft.com/office/drawing/2014/main" id="{86305705-BD09-C404-339A-F18A7A6FCDB9}"/>
              </a:ext>
            </a:extLst>
          </p:cNvPr>
          <p:cNvCxnSpPr>
            <a:cxnSpLocks/>
            <a:stCxn id="404" idx="0"/>
          </p:cNvCxnSpPr>
          <p:nvPr/>
        </p:nvCxnSpPr>
        <p:spPr>
          <a:xfrm flipH="1" flipV="1">
            <a:off x="6131755" y="2188867"/>
            <a:ext cx="51004" cy="163988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7" name="Straight Arrow Connector 406">
            <a:extLst>
              <a:ext uri="{FF2B5EF4-FFF2-40B4-BE49-F238E27FC236}">
                <a16:creationId xmlns:a16="http://schemas.microsoft.com/office/drawing/2014/main" id="{3556BFDC-7892-4632-A8EE-97B336669243}"/>
              </a:ext>
            </a:extLst>
          </p:cNvPr>
          <p:cNvCxnSpPr>
            <a:cxnSpLocks/>
            <a:stCxn id="408" idx="0"/>
          </p:cNvCxnSpPr>
          <p:nvPr/>
        </p:nvCxnSpPr>
        <p:spPr>
          <a:xfrm flipV="1">
            <a:off x="6034257" y="2187340"/>
            <a:ext cx="60522" cy="174688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08" name="Table 407">
            <a:extLst>
              <a:ext uri="{FF2B5EF4-FFF2-40B4-BE49-F238E27FC236}">
                <a16:creationId xmlns:a16="http://schemas.microsoft.com/office/drawing/2014/main" id="{540307EC-F2DF-DB15-2896-354E4E043A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0410823"/>
              </p:ext>
            </p:extLst>
          </p:nvPr>
        </p:nvGraphicFramePr>
        <p:xfrm>
          <a:off x="5975837" y="2362028"/>
          <a:ext cx="116840" cy="357918"/>
        </p:xfrm>
        <a:graphic>
          <a:graphicData uri="http://schemas.openxmlformats.org/drawingml/2006/table">
            <a:tbl>
              <a:tblPr/>
              <a:tblGrid>
                <a:gridCol w="116840">
                  <a:extLst>
                    <a:ext uri="{9D8B030D-6E8A-4147-A177-3AD203B41FA5}">
                      <a16:colId xmlns:a16="http://schemas.microsoft.com/office/drawing/2014/main" val="181033752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4680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3099301"/>
                  </a:ext>
                </a:extLst>
              </a:tr>
              <a:tr h="120539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9590781"/>
                  </a:ext>
                </a:extLst>
              </a:tr>
              <a:tr h="120539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mpd="sng">
                      <a:solidFill>
                        <a:schemeClr val="tx1"/>
                      </a:solidFill>
                      <a:prstDash val="sysDash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7711309"/>
                  </a:ext>
                </a:extLst>
              </a:tr>
            </a:tbl>
          </a:graphicData>
        </a:graphic>
      </p:graphicFrame>
      <p:cxnSp>
        <p:nvCxnSpPr>
          <p:cNvPr id="409" name="Straight Arrow Connector 408">
            <a:extLst>
              <a:ext uri="{FF2B5EF4-FFF2-40B4-BE49-F238E27FC236}">
                <a16:creationId xmlns:a16="http://schemas.microsoft.com/office/drawing/2014/main" id="{D63765A5-30DD-4F5A-2576-61A64199B50E}"/>
              </a:ext>
            </a:extLst>
          </p:cNvPr>
          <p:cNvCxnSpPr>
            <a:cxnSpLocks/>
          </p:cNvCxnSpPr>
          <p:nvPr/>
        </p:nvCxnSpPr>
        <p:spPr>
          <a:xfrm flipV="1">
            <a:off x="6127340" y="1927871"/>
            <a:ext cx="0" cy="116450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10" name="Table 409">
            <a:extLst>
              <a:ext uri="{FF2B5EF4-FFF2-40B4-BE49-F238E27FC236}">
                <a16:creationId xmlns:a16="http://schemas.microsoft.com/office/drawing/2014/main" id="{CA731F3D-EAD7-A304-9C6D-9015C6A5EA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4446989"/>
              </p:ext>
            </p:extLst>
          </p:nvPr>
        </p:nvGraphicFramePr>
        <p:xfrm>
          <a:off x="6200658" y="1066585"/>
          <a:ext cx="1190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000">
                  <a:extLst>
                    <a:ext uri="{9D8B030D-6E8A-4147-A177-3AD203B41FA5}">
                      <a16:colId xmlns:a16="http://schemas.microsoft.com/office/drawing/2014/main" val="22584037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711370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573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8676416"/>
                  </a:ext>
                </a:extLst>
              </a:tr>
            </a:tbl>
          </a:graphicData>
        </a:graphic>
      </p:graphicFrame>
      <p:cxnSp>
        <p:nvCxnSpPr>
          <p:cNvPr id="411" name="Straight Arrow Connector 410">
            <a:extLst>
              <a:ext uri="{FF2B5EF4-FFF2-40B4-BE49-F238E27FC236}">
                <a16:creationId xmlns:a16="http://schemas.microsoft.com/office/drawing/2014/main" id="{BBB82223-B72A-5373-5F74-86E7B933061A}"/>
              </a:ext>
            </a:extLst>
          </p:cNvPr>
          <p:cNvCxnSpPr>
            <a:cxnSpLocks/>
          </p:cNvCxnSpPr>
          <p:nvPr/>
        </p:nvCxnSpPr>
        <p:spPr>
          <a:xfrm flipV="1">
            <a:off x="6038762" y="2716629"/>
            <a:ext cx="1310" cy="91093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2" name="Straight Arrow Connector 411">
            <a:extLst>
              <a:ext uri="{FF2B5EF4-FFF2-40B4-BE49-F238E27FC236}">
                <a16:creationId xmlns:a16="http://schemas.microsoft.com/office/drawing/2014/main" id="{E39F9B08-73D9-D0BE-A4ED-64ECAE9D4843}"/>
              </a:ext>
            </a:extLst>
          </p:cNvPr>
          <p:cNvCxnSpPr>
            <a:cxnSpLocks/>
            <a:stCxn id="410" idx="0"/>
          </p:cNvCxnSpPr>
          <p:nvPr/>
        </p:nvCxnSpPr>
        <p:spPr>
          <a:xfrm flipV="1">
            <a:off x="6260163" y="846273"/>
            <a:ext cx="561463" cy="220312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3" name="Straight Arrow Connector 412">
            <a:extLst>
              <a:ext uri="{FF2B5EF4-FFF2-40B4-BE49-F238E27FC236}">
                <a16:creationId xmlns:a16="http://schemas.microsoft.com/office/drawing/2014/main" id="{C0D48037-099F-9324-BFD6-3269789B15A0}"/>
              </a:ext>
            </a:extLst>
          </p:cNvPr>
          <p:cNvCxnSpPr>
            <a:cxnSpLocks/>
          </p:cNvCxnSpPr>
          <p:nvPr/>
        </p:nvCxnSpPr>
        <p:spPr>
          <a:xfrm flipV="1">
            <a:off x="6126123" y="1463097"/>
            <a:ext cx="108352" cy="190953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4" name="Straight Arrow Connector 413">
            <a:extLst>
              <a:ext uri="{FF2B5EF4-FFF2-40B4-BE49-F238E27FC236}">
                <a16:creationId xmlns:a16="http://schemas.microsoft.com/office/drawing/2014/main" id="{8BA48418-0FB1-16EF-9CCE-6308E4700353}"/>
              </a:ext>
            </a:extLst>
          </p:cNvPr>
          <p:cNvCxnSpPr>
            <a:cxnSpLocks/>
          </p:cNvCxnSpPr>
          <p:nvPr/>
        </p:nvCxnSpPr>
        <p:spPr>
          <a:xfrm flipV="1">
            <a:off x="6286191" y="1457266"/>
            <a:ext cx="0" cy="1545835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15" name="TextBox 414">
                <a:extLst>
                  <a:ext uri="{FF2B5EF4-FFF2-40B4-BE49-F238E27FC236}">
                    <a16:creationId xmlns:a16="http://schemas.microsoft.com/office/drawing/2014/main" id="{06BCC0BF-2665-08CA-CC83-59403994653D}"/>
                  </a:ext>
                </a:extLst>
              </p:cNvPr>
              <p:cNvSpPr txBox="1"/>
              <p:nvPr/>
            </p:nvSpPr>
            <p:spPr>
              <a:xfrm>
                <a:off x="6141325" y="2211213"/>
                <a:ext cx="165281" cy="13035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800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sz="800" i="1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  <m:sup>
                          <m:r>
                            <a:rPr lang="en-US" sz="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bSup>
                    </m:oMath>
                  </m:oMathPara>
                </a14:m>
                <a:endParaRPr lang="en-US" sz="800" i="1" dirty="0"/>
              </a:p>
            </p:txBody>
          </p:sp>
        </mc:Choice>
        <mc:Fallback xmlns="">
          <p:sp>
            <p:nvSpPr>
              <p:cNvPr id="415" name="TextBox 414">
                <a:extLst>
                  <a:ext uri="{FF2B5EF4-FFF2-40B4-BE49-F238E27FC236}">
                    <a16:creationId xmlns:a16="http://schemas.microsoft.com/office/drawing/2014/main" id="{06BCC0BF-2665-08CA-CC83-5940399465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41325" y="2211213"/>
                <a:ext cx="165281" cy="130357"/>
              </a:xfrm>
              <a:prstGeom prst="rect">
                <a:avLst/>
              </a:prstGeom>
              <a:blipFill>
                <a:blip r:embed="rId19"/>
                <a:stretch>
                  <a:fillRect l="-7143" t="-9091" b="-181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6" name="TextBox 415">
                <a:extLst>
                  <a:ext uri="{FF2B5EF4-FFF2-40B4-BE49-F238E27FC236}">
                    <a16:creationId xmlns:a16="http://schemas.microsoft.com/office/drawing/2014/main" id="{270946B4-5022-DEDF-B1D8-D177D7574A4F}"/>
                  </a:ext>
                </a:extLst>
              </p:cNvPr>
              <p:cNvSpPr txBox="1"/>
              <p:nvPr/>
            </p:nvSpPr>
            <p:spPr>
              <a:xfrm>
                <a:off x="6052606" y="2063007"/>
                <a:ext cx="112723" cy="11413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7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700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n-US" sz="700" i="1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  <m:sup>
                          <m:r>
                            <a:rPr lang="en-US" sz="700" i="1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bSup>
                    </m:oMath>
                  </m:oMathPara>
                </a14:m>
                <a:endParaRPr lang="en-US" sz="700" dirty="0"/>
              </a:p>
            </p:txBody>
          </p:sp>
        </mc:Choice>
        <mc:Fallback xmlns="">
          <p:sp>
            <p:nvSpPr>
              <p:cNvPr id="416" name="TextBox 415">
                <a:extLst>
                  <a:ext uri="{FF2B5EF4-FFF2-40B4-BE49-F238E27FC236}">
                    <a16:creationId xmlns:a16="http://schemas.microsoft.com/office/drawing/2014/main" id="{270946B4-5022-DEDF-B1D8-D177D7574A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52606" y="2063007"/>
                <a:ext cx="112723" cy="114134"/>
              </a:xfrm>
              <a:prstGeom prst="rect">
                <a:avLst/>
              </a:prstGeom>
              <a:blipFill>
                <a:blip r:embed="rId20"/>
                <a:stretch>
                  <a:fillRect l="-10000" t="-10000" r="-10000" b="-1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17" name="Straight Arrow Connector 416">
            <a:extLst>
              <a:ext uri="{FF2B5EF4-FFF2-40B4-BE49-F238E27FC236}">
                <a16:creationId xmlns:a16="http://schemas.microsoft.com/office/drawing/2014/main" id="{E6ED8F08-AADE-1333-26BF-D6C04872D1CB}"/>
              </a:ext>
            </a:extLst>
          </p:cNvPr>
          <p:cNvCxnSpPr>
            <a:cxnSpLocks/>
          </p:cNvCxnSpPr>
          <p:nvPr/>
        </p:nvCxnSpPr>
        <p:spPr>
          <a:xfrm flipH="1" flipV="1">
            <a:off x="5357789" y="2723029"/>
            <a:ext cx="105236" cy="275557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8" name="Straight Arrow Connector 417">
            <a:extLst>
              <a:ext uri="{FF2B5EF4-FFF2-40B4-BE49-F238E27FC236}">
                <a16:creationId xmlns:a16="http://schemas.microsoft.com/office/drawing/2014/main" id="{FCFBB852-44F3-3ED0-57CA-DD85B3B3D66A}"/>
              </a:ext>
            </a:extLst>
          </p:cNvPr>
          <p:cNvCxnSpPr>
            <a:cxnSpLocks/>
            <a:stCxn id="152" idx="0"/>
            <a:endCxn id="87" idx="2"/>
          </p:cNvCxnSpPr>
          <p:nvPr/>
        </p:nvCxnSpPr>
        <p:spPr>
          <a:xfrm flipV="1">
            <a:off x="2510869" y="1173904"/>
            <a:ext cx="2633" cy="113911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6081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10389A1-21DC-AE85-DF4F-DBFC9C04D1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294" y="926513"/>
            <a:ext cx="9156109" cy="2670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5093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25A33E1-C63C-23AC-E16F-C0B84AA7FD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9" y="503241"/>
            <a:ext cx="9139201" cy="167677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585E871-364D-7B82-EACC-7EF199F63B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8572" y="2460840"/>
            <a:ext cx="6406856" cy="1816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1248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complex structure&#10;&#10;AI-generated content may be incorrect.">
            <a:extLst>
              <a:ext uri="{FF2B5EF4-FFF2-40B4-BE49-F238E27FC236}">
                <a16:creationId xmlns:a16="http://schemas.microsoft.com/office/drawing/2014/main" id="{6CEEA044-2590-2977-3367-FD74FC87DC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396713"/>
            <a:ext cx="9125740" cy="3771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6236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different types of molecules&#10;&#10;Description automatically generated">
            <a:extLst>
              <a:ext uri="{FF2B5EF4-FFF2-40B4-BE49-F238E27FC236}">
                <a16:creationId xmlns:a16="http://schemas.microsoft.com/office/drawing/2014/main" id="{1786699A-7A53-5C3D-2FAC-8872EF6272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9175" y="0"/>
            <a:ext cx="4565650" cy="4565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42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67730BC-7BAA-83D5-9EE3-A26A74AA46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245" y="161925"/>
            <a:ext cx="7011510" cy="4248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71600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51098F0-0AA0-FE6E-205C-8941B36097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2009" y="0"/>
            <a:ext cx="5439982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9803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6B29B905-06B0-5B6C-62C2-901B0F8690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688" y="229298"/>
            <a:ext cx="7682623" cy="4113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2798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D64710AC-0F1E-2160-A8CE-24C6F81628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4755" y="0"/>
            <a:ext cx="6334489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24287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A094AEE-66D6-495B-AECB-8FEA3DE1A5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600" y="1073615"/>
            <a:ext cx="3968749" cy="242477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5ACC9BB-A628-AB05-3D63-4CBB587D13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2648" y="1081939"/>
            <a:ext cx="3968751" cy="2408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8647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9784F3C-303F-468C-3BFB-5FF4E292F0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68" r="-1" b="50000"/>
          <a:stretch/>
        </p:blipFill>
        <p:spPr>
          <a:xfrm>
            <a:off x="-12706" y="382773"/>
            <a:ext cx="9162878" cy="3838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9734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4C9345F6-5284-69BC-FF21-B5C315BF4D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26549"/>
            <a:ext cx="9144000" cy="2918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8310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B88062C-CD97-0910-2687-E5954EB441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917" y="1265275"/>
            <a:ext cx="3005667" cy="232660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DA42FDD-9C5E-92CA-6328-E9428A1E30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4584" y="271130"/>
            <a:ext cx="5337349" cy="402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8190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2E0FDA9-633E-0AC4-6846-7A6AA48B1F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6781" y="755695"/>
            <a:ext cx="7006856" cy="109182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5F90942-D3AA-3605-F2E3-29919302C2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6781" y="2207336"/>
            <a:ext cx="7006856" cy="162977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C3E87D7-6C48-3E26-B737-B6DFB30AC071}"/>
              </a:ext>
            </a:extLst>
          </p:cNvPr>
          <p:cNvSpPr txBox="1"/>
          <p:nvPr/>
        </p:nvSpPr>
        <p:spPr>
          <a:xfrm>
            <a:off x="170124" y="1105815"/>
            <a:ext cx="149919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Datasets:</a:t>
            </a:r>
          </a:p>
          <a:p>
            <a:r>
              <a:rPr lang="en-US" sz="1600" dirty="0"/>
              <a:t>GOOD-HIV</a:t>
            </a:r>
          </a:p>
          <a:p>
            <a:r>
              <a:rPr lang="en-US" sz="1600" dirty="0"/>
              <a:t>GOOD-PCBA</a:t>
            </a:r>
          </a:p>
          <a:p>
            <a:r>
              <a:rPr lang="en-US" sz="1600" dirty="0"/>
              <a:t>GOOD-ZINC</a:t>
            </a:r>
          </a:p>
          <a:p>
            <a:r>
              <a:rPr lang="en-US" sz="1600" dirty="0"/>
              <a:t>GOOD-CMNIST</a:t>
            </a:r>
          </a:p>
          <a:p>
            <a:r>
              <a:rPr lang="en-US" sz="1600" dirty="0"/>
              <a:t>GOOD-Motif</a:t>
            </a:r>
          </a:p>
          <a:p>
            <a:r>
              <a:rPr lang="en-US" sz="1600" dirty="0"/>
              <a:t>GOOD-Cora</a:t>
            </a:r>
          </a:p>
          <a:p>
            <a:r>
              <a:rPr lang="en-US" sz="1600" dirty="0"/>
              <a:t>GOOD-</a:t>
            </a:r>
            <a:r>
              <a:rPr lang="en-US" sz="1600" dirty="0" err="1"/>
              <a:t>Arxiv</a:t>
            </a:r>
            <a:endParaRPr lang="en-US" sz="1600" dirty="0"/>
          </a:p>
          <a:p>
            <a:r>
              <a:rPr lang="en-US" sz="1600" dirty="0"/>
              <a:t>GOOD-CBAS</a:t>
            </a:r>
          </a:p>
          <a:p>
            <a:endParaRPr lang="en-US" sz="1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4634371-7586-38C3-2307-AE03303D5122}"/>
              </a:ext>
            </a:extLst>
          </p:cNvPr>
          <p:cNvSpPr txBox="1"/>
          <p:nvPr/>
        </p:nvSpPr>
        <p:spPr>
          <a:xfrm>
            <a:off x="4572000" y="1847516"/>
            <a:ext cx="18713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Covariate shift split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C4E5FD-F0EF-ED55-9D75-F1BDA9312B0B}"/>
              </a:ext>
            </a:extLst>
          </p:cNvPr>
          <p:cNvSpPr txBox="1"/>
          <p:nvPr/>
        </p:nvSpPr>
        <p:spPr>
          <a:xfrm>
            <a:off x="4572000" y="3815848"/>
            <a:ext cx="17508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Concept shift split</a:t>
            </a:r>
          </a:p>
        </p:txBody>
      </p:sp>
    </p:spTree>
    <p:extLst>
      <p:ext uri="{BB962C8B-B14F-4D97-AF65-F5344CB8AC3E}">
        <p14:creationId xmlns:p14="http://schemas.microsoft.com/office/powerpoint/2010/main" val="16838709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Picture 131">
            <a:extLst>
              <a:ext uri="{FF2B5EF4-FFF2-40B4-BE49-F238E27FC236}">
                <a16:creationId xmlns:a16="http://schemas.microsoft.com/office/drawing/2014/main" id="{24503092-0135-D4C3-3AE0-0FA267D6A6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62000"/>
            <a:ext cx="9144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4874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6128</TotalTime>
  <Words>128</Words>
  <Application>Microsoft Macintosh PowerPoint</Application>
  <PresentationFormat>Custom</PresentationFormat>
  <Paragraphs>59</Paragraphs>
  <Slides>15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Cambria Math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Cai, Lei</dc:creator>
  <cp:lastModifiedBy>Limei Wang</cp:lastModifiedBy>
  <cp:revision>88</cp:revision>
  <cp:lastPrinted>2022-08-08T20:42:23Z</cp:lastPrinted>
  <dcterms:created xsi:type="dcterms:W3CDTF">2020-04-06T19:18:17Z</dcterms:created>
  <dcterms:modified xsi:type="dcterms:W3CDTF">2025-05-12T23:25:55Z</dcterms:modified>
</cp:coreProperties>
</file>

<file path=docProps/thumbnail.jpeg>
</file>